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542" r:id="rId4"/>
    <p:sldId id="543" r:id="rId5"/>
    <p:sldId id="544" r:id="rId6"/>
    <p:sldId id="545" r:id="rId7"/>
    <p:sldId id="546" r:id="rId8"/>
    <p:sldId id="548" r:id="rId9"/>
    <p:sldId id="523" r:id="rId10"/>
    <p:sldId id="549" r:id="rId11"/>
    <p:sldId id="550" r:id="rId12"/>
  </p:sldIdLst>
  <p:sldSz cx="10693400" cy="7561263"/>
  <p:notesSz cx="6797675" cy="9856788"/>
  <p:defaultTextStyle>
    <a:defPPr>
      <a:defRPr lang="en-US"/>
    </a:defPPr>
    <a:lvl1pPr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96888" indent="-39688"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95363" indent="-80963"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492250" indent="-120650"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990725" indent="-161925"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F"/>
    <a:srgbClr val="FFFF00"/>
    <a:srgbClr val="CC6600"/>
    <a:srgbClr val="C3BF09"/>
    <a:srgbClr val="E0DB0A"/>
    <a:srgbClr val="CC3300"/>
    <a:srgbClr val="F4F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9" autoAdjust="0"/>
    <p:restoredTop sz="98173" autoAdjust="0"/>
  </p:normalViewPr>
  <p:slideViewPr>
    <p:cSldViewPr snapToObjects="1">
      <p:cViewPr varScale="1">
        <p:scale>
          <a:sx n="62" d="100"/>
          <a:sy n="62" d="100"/>
        </p:scale>
        <p:origin x="126" y="52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t" anchorCtr="0" compatLnSpc="1">
            <a:prstTxWarp prst="textNoShape">
              <a:avLst/>
            </a:prstTxWarp>
          </a:bodyPr>
          <a:lstStyle>
            <a:lvl1pPr defTabSz="489329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t" anchorCtr="0" compatLnSpc="1">
            <a:prstTxWarp prst="textNoShape">
              <a:avLst/>
            </a:prstTxWarp>
          </a:bodyPr>
          <a:lstStyle>
            <a:lvl1pPr algn="r" defTabSz="489329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8C73C770-0264-4AE6-8DE1-D6BC905A1229}" type="datetimeFigureOut">
              <a:rPr lang="ru-RU"/>
              <a:pPr>
                <a:defRPr/>
              </a:pPr>
              <a:t>25.10.2017</a:t>
            </a:fld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2848"/>
            <a:ext cx="2945659" cy="4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b" anchorCtr="0" compatLnSpc="1">
            <a:prstTxWarp prst="textNoShape">
              <a:avLst/>
            </a:prstTxWarp>
          </a:bodyPr>
          <a:lstStyle>
            <a:lvl1pPr defTabSz="489329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62848"/>
            <a:ext cx="2945659" cy="4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b" anchorCtr="0" compatLnSpc="1">
            <a:prstTxWarp prst="textNoShape">
              <a:avLst/>
            </a:prstTxWarp>
          </a:bodyPr>
          <a:lstStyle>
            <a:lvl1pPr algn="r" defTabSz="489329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807B5440-3639-4F17-BF59-40B0F07E8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12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t" anchorCtr="0" compatLnSpc="1">
            <a:prstTxWarp prst="textNoShape">
              <a:avLst/>
            </a:prstTxWarp>
          </a:bodyPr>
          <a:lstStyle>
            <a:lvl1pPr defTabSz="489329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t" anchorCtr="0" compatLnSpc="1">
            <a:prstTxWarp prst="textNoShape">
              <a:avLst/>
            </a:prstTxWarp>
          </a:bodyPr>
          <a:lstStyle>
            <a:lvl1pPr algn="r" defTabSz="489329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47E467C8-FBD8-4237-925F-0E5FAEEB7022}" type="datetimeFigureOut">
              <a:rPr lang="ru-RU"/>
              <a:pPr>
                <a:defRPr/>
              </a:pPr>
              <a:t>25.10.2017</a:t>
            </a:fld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5813" y="739775"/>
            <a:ext cx="522605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1424"/>
            <a:ext cx="5438140" cy="443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848"/>
            <a:ext cx="2945659" cy="4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b" anchorCtr="0" compatLnSpc="1">
            <a:prstTxWarp prst="textNoShape">
              <a:avLst/>
            </a:prstTxWarp>
          </a:bodyPr>
          <a:lstStyle>
            <a:lvl1pPr defTabSz="489329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62848"/>
            <a:ext cx="2945659" cy="4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b" anchorCtr="0" compatLnSpc="1">
            <a:prstTxWarp prst="textNoShape">
              <a:avLst/>
            </a:prstTxWarp>
          </a:bodyPr>
          <a:lstStyle>
            <a:lvl1pPr algn="r" defTabSz="489329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B5F9ECFD-E8F1-4F05-94D2-76DC5ACF4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2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968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953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4922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9907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241" indent="-280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447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2825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2204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1582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0961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0340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9718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88387">
              <a:defRPr/>
            </a:pPr>
            <a:fld id="{15AE5371-9D8C-4139-80D5-58AC0084E410}" type="slidenum">
              <a:rPr lang="ru-RU" smtClean="0"/>
              <a:pPr defTabSz="488387">
                <a:defRPr/>
              </a:pPr>
              <a:t>1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19717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241" indent="-280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447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2825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2204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1582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0961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0340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9718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88387"/>
            <a:fld id="{901A2FFD-92C5-43EC-A4D8-908653730700}" type="slidenum">
              <a:rPr lang="ru-RU" smtClean="0"/>
              <a:pPr defTabSz="488387"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4400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241" indent="-280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447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2825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2204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1582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0961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0340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9718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88387"/>
            <a:fld id="{901A2FFD-92C5-43EC-A4D8-908653730700}" type="slidenum">
              <a:rPr lang="ru-RU" smtClean="0"/>
              <a:pPr defTabSz="488387"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2161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241" indent="-280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447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2825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2204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1582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0961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0340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9718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88387"/>
            <a:fld id="{901A2FFD-92C5-43EC-A4D8-908653730700}" type="slidenum">
              <a:rPr lang="ru-RU" smtClean="0"/>
              <a:pPr defTabSz="488387"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6781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241" indent="-280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447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2825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2204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1582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0961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0340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9718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88387"/>
            <a:fld id="{901A2FFD-92C5-43EC-A4D8-908653730700}" type="slidenum">
              <a:rPr lang="ru-RU" smtClean="0"/>
              <a:pPr defTabSz="488387"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49117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241" indent="-280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447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2825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2204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1582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0961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0340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9718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88387"/>
            <a:fld id="{901A2FFD-92C5-43EC-A4D8-908653730700}" type="slidenum">
              <a:rPr lang="ru-RU" smtClean="0"/>
              <a:pPr defTabSz="488387"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9539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241" indent="-280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447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2825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2204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1582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0961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0340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9718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88387"/>
            <a:fld id="{901A2FFD-92C5-43EC-A4D8-908653730700}" type="slidenum">
              <a:rPr lang="ru-RU" smtClean="0"/>
              <a:pPr defTabSz="488387"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30016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241" indent="-280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447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2825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2204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1582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0961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0340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9718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88387"/>
            <a:fld id="{901A2FFD-92C5-43EC-A4D8-908653730700}" type="slidenum">
              <a:rPr lang="ru-RU" smtClean="0"/>
              <a:pPr defTabSz="488387"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7062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241" indent="-280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447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2825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2204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1582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0961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0340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9718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88387"/>
            <a:fld id="{901A2FFD-92C5-43EC-A4D8-908653730700}" type="slidenum">
              <a:rPr lang="ru-RU" smtClean="0"/>
              <a:pPr defTabSz="488387"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0223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241" indent="-280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447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2825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2204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1582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0961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0340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9718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88387"/>
            <a:fld id="{901A2FFD-92C5-43EC-A4D8-908653730700}" type="slidenum">
              <a:rPr lang="ru-RU" smtClean="0"/>
              <a:pPr defTabSz="488387"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1714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7376-0698-4564-8F16-C4FC88D63A0D}" type="datetime1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A9AE-71BD-4D3C-B1D3-C71F9F58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1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12AE1-EC90-4050-B3D7-4AAD0B51EB7B}" type="datetime1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251BB-41E9-4C88-ACF5-14D680809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3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FCE8E-D055-492D-8507-53CBFAFA27DB}" type="datetime1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D2BB2-64FA-4918-B36E-181CAB038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B85F-D814-49D6-83C3-70F1618F60C0}" type="datetime1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BA8D-BE6B-47D1-9461-471CF0DCF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9A71-E9A9-45B8-8187-0EEA56F13A5D}" type="datetime1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23E3-B2EF-48C9-B775-EC891E9CB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5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D2EB6-6EFC-44DF-B278-8D58038D1C90}" type="datetime1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7E78-233F-48B2-BFAE-6A57951C5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7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879E-F7F1-44F4-BD0B-115B86B949F9}" type="datetime1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4157-35D3-47C1-ABDC-334704B45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9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FC02-AFD5-41F2-B568-25646D621BA4}" type="datetime1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6558-C163-413A-8B41-1DBC5B0BC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E4E5-D81A-4A91-B14B-225A87B444D6}" type="datetime1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0D54-D5A1-495E-823A-AD67486EE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049BC-2FA4-4E5A-A973-0C0BFCADC71F}" type="datetime1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C027-A087-4AB3-987F-323C9CE99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DF47-1BF9-41C6-A0E3-6F68AD00F32F}" type="datetime1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B706-8052-4853-876A-66E341735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defTabSz="497845">
              <a:defRPr sz="13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E2171A20-9FA2-4C96-BF33-E495124F1EEA}" type="datetime1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ctr" defTabSz="497845">
              <a:defRPr sz="1300">
                <a:solidFill>
                  <a:srgbClr val="898989"/>
                </a:solidFill>
                <a:latin typeface="Calibri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r" defTabSz="497845">
              <a:defRPr sz="13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AB533E3D-06EA-47E0-8E1A-DF0C9F873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968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97845" algn="ctr" defTabSz="49784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95690" algn="ctr" defTabSz="49784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493535" algn="ctr" defTabSz="49784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991380" algn="ctr" defTabSz="49784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73063" indent="-373063" algn="l" defTabSz="496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808038" indent="-311150" algn="l" defTabSz="496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244600" indent="-247650" algn="l" defTabSz="496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741488" indent="-247650" algn="l" defTabSz="496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239963" indent="-247650" algn="l" defTabSz="496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738148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10760075" cy="76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6672" y="3530922"/>
            <a:ext cx="10760072" cy="2193925"/>
          </a:xfrm>
        </p:spPr>
        <p:txBody>
          <a:bodyPr/>
          <a:lstStyle/>
          <a:p>
            <a:pPr hangingPunct="1"/>
            <a:r>
              <a:rPr lang="ru-RU" sz="4000" b="1" dirty="0"/>
              <a:t>О модернизации </a:t>
            </a:r>
            <a:r>
              <a:rPr lang="ru-RU" sz="4000" b="1" dirty="0" smtClean="0"/>
              <a:t>системы </a:t>
            </a:r>
            <a:r>
              <a:rPr lang="ru-RU" sz="4000" b="1" dirty="0"/>
              <a:t>подготовки спортивного резерва </a:t>
            </a:r>
            <a:r>
              <a:rPr lang="ru-RU" sz="4000" b="1" dirty="0" smtClean="0"/>
              <a:t>в </a:t>
            </a:r>
            <a:r>
              <a:rPr lang="ru-RU" sz="4000" b="1" dirty="0"/>
              <a:t>Свердловской области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19033" y="5708004"/>
            <a:ext cx="71287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97845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  <a:cs typeface="+mn-cs"/>
              </a:rPr>
              <a:t>Лев Сергеевич Аристов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glow rad="660400">
                  <a:schemeClr val="bg1">
                    <a:alpha val="37000"/>
                  </a:schemeClr>
                </a:glow>
              </a:effectLst>
              <a:latin typeface="+mj-lt"/>
              <a:ea typeface="ＭＳ Ｐゴシック" pitchFamily="-110" charset="-128"/>
              <a:cs typeface="+mn-cs"/>
            </a:endParaRPr>
          </a:p>
          <a:p>
            <a:pPr algn="r" defTabSz="497845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</a:rPr>
              <a:t>начальник отдела координации 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</a:rPr>
              <a:t>методического обеспечения организаций 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</a:rPr>
              <a:t>по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</a:rPr>
              <a:t>спортивной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</a:rPr>
              <a:t>подготовке ГАУ СО «ЦСП»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effectLst>
                <a:glow rad="660400">
                  <a:schemeClr val="bg1">
                    <a:alpha val="37000"/>
                  </a:schemeClr>
                </a:glow>
              </a:effectLst>
              <a:latin typeface="+mj-lt"/>
              <a:ea typeface="ＭＳ Ｐゴシック" pitchFamily="-11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35793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21513"/>
            <a:ext cx="10693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10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AutoShape 2" descr="data:image/jpeg;base64,/9j/4AAQSkZJRgABAQAAAQABAAD/2wCEAAkGBxQTEhUUExQWFRUXGRwYGRgYGRoeGBoYHRwfGhocGhgaHCggGiAmHB0cITEhJikrLi4uHR8zODMsNygtLiwBCgoKDg0OGxAQGzQkICQvLCwsLSwsLCwsLCwsLCwsNCwsLCwsLCwsLCwsLCwsLCwsLCwsLCwsLCwsLCwsLCwsLP/AABEIAMIBAwMBEQACEQEDEQH/xAAcAAACAwEBAQEAAAAAAAAAAAAFBgMEBwIBAAj/xABOEAACAQIEBAMEBQcIBwcFAAABAhEDIQAEEjEFBkFREyJhMnGBkQdCobHBFCMzUnLR4RUWU2KCkrLwJDRjorPS8SVDRFSDk9MXdISUwv/EABsBAAIDAQEBAAAAAAAAAAAAAAMEAQIFAAYH/8QAQxEAAQMCAwQFBwkHBAMAAAAAAQACEQMhBBIxBRNBUSJhcYGRFDKhscHR8AYVIzNSgrLS4SQ0QnKSovEWNVNiJZPi/9oADAMBAAIRAxEAPwDTXpDUTF+/wwl8mifmukP5vxuWLtL95f3eoL3G2kV6BjlIEqSnTuMUc6BKLTpy4AqQreMVBkSiuZDiAugMcrAQuguIlXDZXYGIRAIXQXFZRA2yEcf9kb+0Ok9Dv2x4wf73W/lHqYtehai1CMlRFVwNAKyJ9wxs5iFJEpmfKUzEovl2sLe7tioK6Us8N5n8bPeEJ0aX6jTCkQ3rPf1wMOlxRXU4ai3MdcUqD1gmtqSkqt7nbpeOvwwVokwhSQs4yXNbVndq2Yq0VVZQUkF2HQ77nv8APEOpEaojXSmDkzj/AItWqrVIY0wfNA1HVvJNzE7d8VaDF1Z4aNE1vNmnUCLEHce/8cdA4KBdRUOG0iSWAYm9xiN47RVLYClz3g0KTOUUKvp1Nh647OYJUNEmFR4W9KvRDkaDJUgdwYt1jrjmPKs5pY6FDUyfmISSP4Y9NgagGHbPX6ysrEA70x8WUNXLMvtCMOtqNdoglpGq6o0RBLmAB03J7AdcL4zFtoMzFGw9A1XQEeyHDaDQ6+Yes7+oPX0OExjXVGy026kY4cMMEIwAAOwGBK6ocX4tToUXqswhLH3kwBAvJO2KPeGiUSnSc92Vo+NVkfO/MP5dliTTKlZjtpYyuk/Wslz3OIoVg8Eob2Q4SkbIcOqVnp00EsxCge+PxOKSJK2MwbSHYFpGe+i+lToFmrPrVZJGnT7gpEx8R8MKb0h0IDa5KQEywDspvpJB+UgwfQjBqlkek/PcIpy5RBc+XcgD5Y6ndI465V5soppz7vtww1srLcY0TnyiCMpT/t/42x5Da7P2t/d+EJ6h5gTa4ucek+TR/wDGUvvfjcsLaIJxT+71BeqnfG2SlAzmuwMQiAckM5j4rTy9B2qEAkEIp3ZosAPfijzAR6LCTIVngfFKeZpLUpkGQNQ6q0XBx2gVo6SJAYiVYNAXQGIVwJXQGIlEDYXoGIVgJQrjeWZ10rcyD9h/fjxkj56rT9kepi06Q+iC4y6LlqTO5Frk/gMaxcCVYDgFmHMXH8xnC7qCtBSKd5BDNMQNyYEz7sXkAIjWhQ8M5czNIjMaijKsgaoIkXEe6LbYWfWtlamqbQ49NM2T+kKlTQLmlY1FsNIHmHcyQAbYvSl4Q8TR3d26FKXFM/RzeYFShS8DUDqDRDHrYWk4aykTJS2iG591pAQomY8u/wAu2OaM3FQU4ct89ill6dF6L1QsqGU3ABsIPYR8MVc2LyuEzIRn+fmWPWqp/aBUe8icD3buStCE80cxtmVFGgSVkOTHmKr1PYT0jERHnLhrIXnJvGmy9Twq0aGcm4OpSbEztEx0646wAhSSXXKeaGaUuzowZTcFbzAAt3uNsbVG2HZPI+spICaju71KvmqrTpdSGe6KYlgegE7jY9sDpYvKC5zSI0HP9eaM+iHWBspMkFd1cXCaY6A6yRPrsvbYeoNcQG1i17rjUKaQ3bS0KZdSuRSEtUIJ1GEEAea1zOoWwAN3YO7FyeOiISHRm4DvVXP8eqKQI0EE6tWkiYmDp1GPct53WDi3lHTDSI7VG66Mpa4xzelbKMtdVWq0ygUkgrJUkwWW4BBMR8MX3rCCH6/Hx6EE2SFljNCruQFG7MxkUzq3Ji4kbW+ZjD5YOXqXYgVA5uczrHHq/RS8k1R+W5YE6fMBI3BvG9t4GKPIAKfdJpCeS0bmDNVTU/J2q2akzFioCmG0iLSYWdtzhPNfNF0u1sLMeKEa5knfeNpgf5+3Bi4vM9SYwpgEHn7ET5VMVEB7n8YwSk7glMYy90SpoPBH7A27wMNt0Wa7VNfK/wDq1P8Atf42x5Ha372/u/CE7h/qx8cU2Rjf+Tf+2UvvfjcsnH/vDu71BdBcbcpYN5r0DEK4ACxj6RKFd89VBBYAgJ2CEAgD44VcXEm2i0KRa0XTD9HORzNJ1L0WVan15GnSBMEA/I4DSrF1XKDbir1qYDM0LTAMOkpVrZXUYqiALoDHKQJXYGIRQIS1znzB+RUvF0eIS4QCY3Umf93HjA2dtVh/1HqYtCkJphZhxfnPNZk2WF20AWHcknrjZdSbxKIx0WARjlqpma5Jrk6QdQm0vETI3MdftwvWIsAjMGWbK7mOOgVAqhiqaVY9CTAY7eYqSJPv74o5tpUjrSTxykEzr01A88aAxm7+ax6RfDVMAU8x4K9aoHBrALqbMZfwkRWdV0sS9RZ1vqIAGnbsBjqeIDyQ1qE7Dlo6Tkscx8aNR9KKEVZEi7NB9ok9+wthynSgS5AJQ/KVGHnaqUHSxJPvA2HqcWc1ptC4WRRqwIUj62294O4npigsDPBVglwHNHeFeL4jZjQ60dHh6rEwRHlEyZ2232wu8gtyjVHdSyOgqrxWu4rOtxeZi4i4G9rxbEMNlJpsi2qJ5XmyrRVaardNrnctqk9I+rHXuIxoU8TFLJHApGoOnKdqXO9Ku1Mz+TmAZfUQr2nVBAKwD6nVBC4Cas9EfHx8dVwQNVQ5i5tRU/0aq7uwkldSEMpAGoMCpBubGbX3xRzzw/x8f5Ul4HBR8N54lGNT9IvhxTJOhijBiVqAEqzAAQfKIkbkGBWgQ7Tv+PjVcHB3ag3MnMz1SRqbQVA8p7bt5h5ZAix9cQHS5Vc61kq5zMB6kyyKTaQTv67TPWMWqOzEmEIdSucNqA08wpsRpUm+5VhcmCd8Hw4OQqpHTauOE0XWtScBv0tM9R7TjTcjqZE4GSACStSo9jmEArQ+cOLaigpq4LyoYg6SDYgb3kgwYid8KsqNnNNu9LOBFis8r5YipUEMwDlJAMSNxcSSBE4KHgx13V2wGA9aLcvuBUXaZ2He8fhi9MXQsY8OghGMuD4I76AP90fxw63RZhTTyv8A6tT/ALX+NseP2t+9v7vwhPUPqx8cU3rje+Tn+2Uvvfjcs7G/Xu7vUF2FxtylwxdAYqiALM/pDtm27+Gp++PuxVw6JKJo4BOnKzGGXoAsCL3v8cZmF+vcU9V+rAR4LjSlLBq6xCuvccpAlehcRKuGpD+lfOrRyyswBBrKt++hz192PHtYX7arAfZHqYnqdqYWRfzhq6isIAT2JCg7X+3G9umwpEnVO3ACwPgFn1n2i1iqj6t7yZ2tFsIPZxKYY5pkN4Jj4zk3eiaahVAEruWBAgbQBO3WcQFEhZpxDPlc5TTXqBgNIUE29kwJ3PeLHB2smi4lXzRUEIVxvOE1QovDiB0OmD85JjBsKwBkquJfLhPBAs1TIdlgyWMCLmbiPmMOC4lKXlSUcvUUsx8oQCTPcwAJ3J2iOhx0giynTVFuEhfHpkyEBfpcKbfjGFaxO7dl1RqfnCU90aVFitQCFHsCTMiwIHQ7/AYyZe1pa7VNAAmVU5r4css6bhVaCd++95679MGo1C12UqGsD/OUfC+VFrUadWXJcCQpWLE9wcGfi8pI5JerhOmY0VTN8NoUcy1Ov+UaVUfo/CJ1MAw9qxEG9t5xFWtW3f0WWbG8xB7E3R2HiKzBUYLHrHOFMKfDZk/l594y/wCBwoa+0Yj6P+9G/wBPYv7Hpb715Uy/Dh5T/KAI9MvPfrjt7tAain/eqN+T+KcJaLfzNQ98tl3qFF/KfDZgBPhaoMDzQYie3pjXwz6RY3enp8cuk9U3S1bYG0aYc7KMov5wmB2I8/K9JFIL1D2LEDSIgwQBaDee3vw47BsJmT6L+hYTa7glnl3imYK5sZc0vDA1VGdQXNPzAAWm+3YmB1xwphggIrXgmXqLOVK1YlDUNVCAJViyQIAI0KthFrC0YpZq1WUmVKYj9VdzWcrRQcPXeqxiswpMTpDeXSRGvyjppNyCQZwMUWdKAAOHbx1656ki95DgNb/Gn+UGzWZ8BR4TVablpIIqIIMyYZoPQTv8jizaZLod7PWFBqgi1vH2rnM81Zh6S0mqAhTKmBqS8+VhsD7sE3LWm3h/n3oebOL/AB7E98HzHiZdHtdbwdmAgj0uJ+IwYWCUOqbuVv8AVaf9r/G2PHbWP7W/u/CE7h/qx8cU6Uxjc+Tv+20vvfick8UJru7vUF67BQWYwAJJ7DGyShNakjjHPkwuWEGTqZ1tHTSAfjgrKZJuqOqCLJaWs+bzKNXILOyoSoAAWYjSd95vgVenlok8VenVmoBC0Ghk6tOuopuBS0y+pZdtNoBm3yx5+hUyEum61qgzQOCIUc9U8RkKSoE65jfZYi59fdhxuOhkkXQTS6UBXcpmVqJrEgX3ttvh5tQObmQyy8KPJ8Wo1KjU6dRWdfaAO2OzSuDmgwrxMYkmArrMfpgqpVyVNkIZTmFg9LJUH2HHksOf/NVyPs/kTbB0AgHKPK6UitY1NYEaUUHTJvLT63A6Y0auIL7RdHYxGuXij1sy7ITqInVe4km1o9oHfscc7gq0xE8LotXyxCkNWYLHxPpq3I+M73wOCiZwLrGuO8QonNLVUfmwQdK7hVJIAnuPvOH6VN27LENz+mHSh/F6yONanSWdiqQZ09y0wNhA9+C0WuYADeFSq8PKrUs80jWSVE3+t8G3HTFzTESFUOvdcpmGYAMSQG1DaxiPwHyxLgGrhyWjUuXaNOkrlireVmJiNtWlZ2xjmu5xLYTTAAZX2VRmYUzKqhLDSL6WACLB66fxtgbiGjNzRyGl3RUnFaks8tOvUB2WRAB7XkfLEMMweSllnQjvKWU05VBrLaZmBtPmj4d/XA6xzVCQFFQyZKCcayBrZysqzqFNCu12FJIBJ73v3jB6r8gaeENn+lelwuNbhMBSc7iSP7j6eMcbqtS4Yrqz0tJVIszecgEyTT1CAV7kSVMQDaC8Nhrpk8Yt2THstbXUqVtr1abxSquHSBmP4cwEGeQN5BNuZC8yvDGqoK7AEEhYZgjMRcxMahAPmkde2LVKtMOLACLcBIF4gxx5COSE3HVMAG4XOHGTLpmARbnYanquAZhRLw0jw6v1GqhV3us+1e4BgwDeBOLUqjTVDeNvju+CtLy81GVMO8dMMeSR1SItaYgnQSYgaAnzTngmWqGYlSg9Sxj7iT8MelJXy9qT/o9B15gKlFg1MUi1YjTT16oYKVbU0gQI+BmwapgJps2WicJKiopTMIzaQ0LSqP5CLMItpLBQt9wANRxmtoGc8E9XwFpuxpczdwoqPEnSmrreKhFMrSqaGUQCZLAhTe94NjJFymrVnzej23SbqI1m/wCsoFx/mHxWWpU0FhS9kI6ah5qhIWpMjVqA6dDiHvfUe1xEKrQKQy6zdZtqDGbDsPww5qhkRdFOFceq5Vm0QyH2kbae4/VPr23nEkw5DyBzZW3cn5hKmTpOnssGMEiR5jIN9wZHwx5Da372+/L8ITNEdAJ4oi2Nn5PT820/vficgYgTVPxwXOdH5up+w33HGwXTohhsLDYnbD+oSCMcBAGZoibmqsfMTiuIgU3ArqMl4K0talyZuBU+xrY8q2LrfdqFEMzAD28y05/tMB+OK3DVMdJLXH+dfyZatAU76GKuxEFmJtpIAYX7z6Y0qNQ5MqVqSHrOeF8Q8OuGU+ZTrGjr1Kjr6YKDCG9vELbeKcXVsl46g6XTUJU7RcG0idgY6jFqlwitMpOzvCvF4XQp1NVOH1RMkCXgT18px45tU09r1iOX5U7RaCwAqhnc6yBadArSQbytzaI6ibb3ONBrgSc15TMcVJyMGD1y1TVrYOQR1IK29PZHwGGKmgAEQhA2VzNuEoV2k3CgmdtQkgHpaR0xzZmykwVjZyRrVNFJJLSQP1VF5A6gLf4Y0WOyiShObJgKy3CNIzoIl6KLEbCSCT6WH2nHbySzrVMuq44hRmhkhpIJBG28tJPrJP2Y5h6dQypc2Q0ItwTgiH9ISqzOmO0x8zPywrWrngjZYT2apC67eWNxbpFu/wBmM0xMK4StV4oVqtVmIhz6tDBSfQHbDjKYgKxKl4GHFSKs6m0udVjfqQfTSfWcDxAESOFldjhCdMjxAEinbcxFhG4t3nCjmnVUY68KhlmnPZjyuXalTChRMMaKiT0G8TI369L40E0mkkBoyEzbQDj7IPoWjjwPIKB4y/1n40XFXKKzjM0QWZNSFQro7sW0LqEGIBMkblYhZhR0WVHOGHqDzoIuCOZ6zMW7SSTF18LjP2Z+HJ10tMAAm1xqeyNepRDheqrSd0Xw6dIVWUuTqpmVBI0qAZXUQTcG56YYxrHUG5C67zYgaTJ4nuGsWRaGPGHwzxTcSXzeACCMs8TaDY2giwvI75grgUqQIOrxVCk7Ko8xAG9pA7ezExqIsG2MRAPIkczMTMdXDrmJgC2TTc973cAx8ntHx8XWf858YWo2imZCzJ6azYwesC3aSe2PXryzAh/IvElo5pS1Ok+ohdVWSlIEw76freUm2B1RIKYBgp+5NSqTmPCKtTKmm2saE1BX0hG0lSGJOoCSoCm9hhRrxTaDEIjgajiCjFXhObq5AeJ4SPNUhYBJCsTtovaQtzIC7asGe4kaqrA2esJV5hrl6K1DZ5IaiySQHpdGCKEhwZpQLsbC8icLQql/SslI8vuHqhpGmGSNmBnY9bAgHuMFa8KC7MhuaFyYO/2/9cXN1Astj+jcf9nUPfU/4r48Ntoftr/u/hCdpHoBapQYdx7px6D5PujZ9P734nJSu0mqfjgl36ReItQyoKOVLOFOkAkrB1C+wxrh1whvBDVmNNfuxqhZpNkS4PRnMUWM2qJ/iGB4hmam4qaL4eAtTr0NTDfZtvWMeW3K3s8EKHL5ULUi5GkWIsINoxDaZ0VnOBWUfSlQZapc+yfKt+t58p2+GGqRshHpOSRw7iZpVNcBzBEN6iMHBXOZJW0/RjzGc1TehU0DQoCoJmL3liSfwtgjDmlBFjlRXj2TAoBBICva97aoJJmfU+uPFVDG1avZ7GrRoDopK4jlXIYMGNhcC07zA2PTGm0xoj62K45WJTMhbrKML7E+UiJ36/LDGY5UHIG6KTjGfU5KmwOoFlVx6hSSD0kYs1pJUmAhfJOWpUcx4xOoEFQIMoGF9R9Bb3HF3VSRBVjcQgPFuEVqX5ZVsaLhrklWYyYIEeYXj3YbpvY/IDqEu5rmhBxnf9SBB/N+a5selviMXyzn61M3CeskHZdXhkix0iJIjcybgdhjMy8ijkqyGLASTuNIIs0r5Y72wMtgqs8VR4hlFWrSaoJ1MxKkADTB0ggb3wUPlpAU3Oip8fqscwCyhRpVTE7JaB7xHyxdl2WU6Jiy1bWPzTgiAFAAttv9uEnNjzgpkIJxuqaWbm9kpAx1HgpP+fdhp4BAjkPUF7PA0BX2c2mQDM66TmMK7VzNRqbs1QmtTjR4aibuhDJpAJYBWJMHSLQDOA0hu3tIBE9ZGk3N4iY4i97hYb3UWvDsM0bsglxMuvBGU6xrAEGSQb2Xhy3hh38aqKiAhdQWWJDSqqbgzoPdZ2BGCPrvrQ2AQb8dLXPDSep1oMJTDNzllpY4w4GLCZnMAyOMcJkdQE8ZZlqKzVPEYKCbqdJUmVlSVsQbTMzIFpvRIkQIE9nsHqiNDy9Ds57KmDqhlPIOl3ggwb6mIn0QFntZjE9TJJ2iex+O2PSL5wxF+UXWn4tdiPIAq+8nUfQ3Cjfr2xR8kQFc2K0Ll5lY13WpaozGF0gg6AATM6biCIgyQDF8ZWJduoa8Sj0pfJBR1Ur06CIK0ltZK6PY1ks4Uk/rTvMSBtgDsY46NRPJxrKz/jr1JSh56mgLohJJQDSiR1AgwwveMNU3lwzGy4YdrhM29qioZvUjSIdJDyI9m2wHTY2mffgtwB1oRZlMJaz1QNUZlkAxuBOw7T/HDLRa6A4rXPo4H/Z1H31P+K+PFbab+2v+7+EJyl5oRfmPj9WnVrU0Wiq09LMzgknyqdlvN4mcauxcKTs6nU/m/EUCtXAqFio818ZX8hVHq63ZlGloZ0aA0agAdJXqRjXoveKmVyHVaDTkJM4lmCBItCg7416rjwWbTA0KPcCqTVpSf+8Sf7wxeq76J3YqsbFULUeIVNAcqfMEdh78eYECVunVDuVKjVKQd21E/vB+U4u5rAYaVSm4lZN9JFAjNsC241fa0Ymm8gKzjEGEmZvKPTaGsfnuJG1tsNRa6lpBvCu8vcxVcpVFWiQGAIuJFxFxiRIVHU5utk4NnatXhmXqOxd3Yl2J38z9seMf/ulbs/KnaOiF5rM+bRrcEzcCfhMY16VNpElWcTwVPhuZanXtqbRuWG82lSbWtgpYNVE2VarlXqUDRZt6viLuBYxpAi9j88XENNgp4XRDhvDgh8JSsi5UsFFu7kiT6emJaC8wrOkjoiexG81y+a1Hw66ogqDSCXQyP6pn1GGNw5jg4EeKADmkQba2QpPouVFZW0uFGsBngDe+1gY+w4u+nXJ1Chr2cB6OKsZrlzM+GYqUlprTRh+c8qqJgm2xj2vTA2UnAzI5m/AqXAuOUAyTERx5dqt8J5drr5ajUSqFVbzA6GsUG3tXEbQCLXxNTDkjhZVa4iCQbi3WB/gq/wAT4C6qXqGmtNIZiT+rYEmNhgNTCVWibR2otKoHuDWAknRKHMPJ1eu9Q03o+QKzA1PZDCZPltIHynBcNScyQSLfHJc8OgHKbyBbWNY7Fd4BytUyx8F2BrEeUDWQNgbhIIBIvMC04FicPUe+APX7lam2aZqDQdY988FS43yzmMxWarRVaqwqsVdRpdVFNlKuVPtKbxBEXwHEObQp7x5sAAT16aa69S9bs7aWHw+HZSrEtcJ1BuDcEEAjQ9q84VwDiNAkrlwwaJDPTNg2qx1yOo7XuDjJrbQwVUQX6dTuUcu/mDoUPGVdmYloBqZYkiAdTE2jqUvFeD8RrroOXAWQbVKfSwA89h12kmb3jEUsfgaZkP8AQfd3DkEDBfNuHqCqaxc4TFnAX6gPalXM8Pek5p1EgggMJX0MSDG2N7DU3VmtqsEtN5+LpzF/KDZ4pPYKl4IAyu1jshGeC8u5XLUjVrsigwdVRQxCkkKNLKQJBSIGq8yLYNiK1Z7stJeHpNYxvSSbzhXoKxpZZg6PpOpY2EjobmQLnoB3w9hc5bDxdAqgEyEAasTDBiDcAixHWxFxYx2wwQHC4VD1L78tqC+uoex8Rp9OtxihpiNF2abSmf6OC75klaevSpOr+jayq2q0fs/WMD1C2JcA26IzMLC60M8OOWLPmKCgOVWnU1bkC2qCfCdjLAgmWO84zMQ2o9gNN2iMwhtneKz3nHhCU28SmPIelpMEAmAABBIBjuD3w7g6+cZShV2Ron36OSf5Ooz3qf8AFfHlttO/bX/d/CEWl5gQ/m/lzPV+IZk0Fmm2i3iINQFJAbMe4ONHY2KYMDTpk6T+Jymrhj9ZGqA1uXc6GLVKKGOr1E6DqZ7DD3lVJxs4+BXeR1cunpXtHlfOPMIFI3JqLpE2+s8YuNotmM3oPuUP2fUaZLfSFb4dk8wChptT1KelWkCGHUS89MCdWMmSfSqDDP1j1IsRxKoS1RzAAKt4iACTtOqPnhffU9Gm/eiVMLW1j1Kkgz6kstWFuJQre/oY3G+LivT806q7cHXAmPSFQ4pSqLUC5pvOVBUnSxgk237zi4qZmy1K1qb2EByDVPK+9MoDBOmB8e2DAhwi89qpMWVqqQYKBY9ywR7x/m+Ai1nFRK1/k6gtTh9AOtoJiYg6m7Y8ZtCs+jjajmG+noHNP0T0AiFTgGXYyUv6O4+5sBG1MUNH+ge5FleDl7LSD4YBFxDN1+OL/O+M+36B7lCmPB6N/JuI9ptvnbEfO+M+36G+5RAVccs0taNSUI6srajqNgQSIJgzGNjYeMxOKxYY90iCdBw7ldtYUgSRMgjxCungGlClNvK1JqR1bjUxbUItux8thttGPaeTwIaeEXQ/Lczw94uHB1uoAR6NddVzU4Y6u1RqiBShpEmSfDgBPSQZP9pvTEGi4OLibady4YlhYGBpmQ4aa8e4j1BU/wCSKYpVUSusZihTpqzXPlDLrJmIOoACwtGKCkzKQHecB/nvTAxjxUY51PzHucQLawY7oM6r3M8PpMuYQZhVQv4jbll0oEEkmTFRQ3wAxDqbDmGa2vhb1qGYio11N+SSBA5GST6WmPSiGYWkUCuy+JVCqW0nz6SNQj1g26YM5rCIOp9KVY6oHZmizZMTpPX3qhS5YpeHUVareGwWm4A8xNNnJ8x66mANtljA24dhaQDbTwlNP2lVzte5vSBJH3gOHYLdsq/lKSB6VU1dRp0TT2jVqZd72aacaffgzWwQZ0EJN1fMx9MNgOcHdkTb0pYzTHLV28MhiAylisTqc1GBAN4a0+nvwQbHw2Lw+SrJB5GNDKTx21q5dkaABY89Gx6l9/OKt/U+R/fhb/R2zOTv6v0Wf86V+rwX384q39T5H9+O/wBHbM5O/q/Rd86V+rwQHPZRatRqr+0x1GNpgDb3DG1h9nUMPSFJkwLC6WfiajnZjqpfCQVPEZVqNoCKag16BEEoDZSep3MDtitPAU3Nk2N9D1o9THVGOgadYS7muTsq7lyrgkzZyBO9u174M3CU280B20Kp5eC4q8mZVtw/98/5n1xPk1NR5fWiLeCnyPJGSLAOtSD2qEYXxGHhssTGGxZc6HpN4Nx6pkM1UbLmAtRlKm6uivYE/DcXvjMqU8wutWXNNk1cw88LnaIpBWptUKhhYqLj2TbUJg37DtgTKOVVc9zkA4hlnakEaqWIMmSSCYgW9B13JJmbYq0hpsETUJ/+jtCvD6KncGqDG1qz48htk/tr/u/hCPT80Jn4pVipWCsQ7aQoHWVH3Y7Zo/Zm35+srVb9WwkSL+tVUYm9Qlel+wBBthgjpAC6LMAloWScz8YzGbqOlDUKC3C6oLKDGpyN5Ow7Hvj0WGw9Kg2XalZdbFVKttOxLyGoArBWCixaDAJ2E+/DUMNkqA7XgtE5D402YnLV31BhKFiJB9/ob9euMnF4drDvG96foVXGWk34Jx4VltClCdUbzG+/ymcZVWpJkBaBbA1RXllFfPVgyqYy9PcA38Spjc2QBu3dqx8d547E3fklP+jT+6P3Y14SS9/JKf6if3R+7HQFyiyFJEUojatJvJBYE3vG3uxTdM4iVYk9itRid0z7I8FElfRjt0z7I8F0lDeN8Zp5YIXjzuFjsPrN7gMVcymNQPAKzWudor9OorAMpBB2IuCPeMUc1oewtHP1KL3BUmGFVRZmmWUgHST1iR7iOoO2KuEiFZhAMkSg44AipoNQwaYpvMSUViw038saiJvaO04B5O0CJ4AeBTjsc4vzxeS4dpABnnpPaun4AreIfEMVA4sBHncPf9aDYbbnE+TgzfWfSZXNxzm5ejpHoEd08exXjkZNIs0mkxYQAAZUrEXiA32YJu9CTolxWgPAFnCPSD7FNSywVWXcMWJ/tEk/fizWhohDc8uMnqHglvj/AANH01QD47DQoDlNdQjys5X9VQSSBMD0GKlvFWa+EC4rkjRcU2c1CqKCxAE2GwGw7TJ7k418IIpALHxZmqVSwylbBeE4lULlHVrKoljAwDE4htCmXu7hzPJGw2HdXqBjf8KhwnNh9SxBUk26gmZ/f/HCuzMW2tTjRw1HbdMbSwhpVZ1B0PZZETTxozKzsi40Y6Aq5V0q4hzQVLRF1jHEZNSoZnzt9hOMJ7SF6BjtFd4blQ1NDYkPBI3GxHpET8cLOcQ6E4GTTJTFVZSDIk4FlMoINk68hrGRpjfzVf8AjPjyO2f3x/3fwhM0/NTPn1Hjuesi/wDZHywDBkjDt7/WVr0j9EB8aqjmgTRqAxJDhY3jSY+M4dZAqNjqnxXPmDHJY1wfgrNBZj5t1kgaQSAXMiZIMKLnrj09WsAICyabM103Zfgrks0shAAXVBQ+5Ba2Mw4poIBuPT4p1uFeQSFU4fl5rJUIFOtTqKtRV06XBBUVEAuoMXBG+DVj9GQDIIt7lSgCKgJF0/op8UiBp0Ak/Wme0RHx64xiQWda0CT3InyuoHEK8f8AlqX/ABKmN7Y31Tu1ZGOu4JxdgASTAFyTsBjYSKReYudiGKUFYgfWiJ90xGKFw5oraZPBB+FceqUyCqAH3Jt23xUPaBMq5pu4hPPAeYkzHlIKVP1T19QRb4YuHg6ITmEXRvFlRZN9KFUHP01/2S6rnu56ehwJ7JKYp1C1sJ05AzAbJoB9RmU/E6vxwP8AiYO31FDqOzElMuGUNR5isEVnbZQSfhiCYEqQJMJZ4VkqeapK+ZjxqtMkpqUsqteB7p6W2mcDaAblEcSDAVDhlSlk8/Ry9Cqz0cwjKE1BlpVKYkQRfzCRft6YkQDAXGXNkp5wRCSb9IfMJootCkxWpUGosDdEBH2tce4HCeMrZG5RqVtbFwAxFUveJa3hzP6aoV9GnE69as6VnNRaaakLXZSxCxq3MgGPj3xXB1C6x4Iu28JSokOYIJ4D1q1zcf8ASW9y/dj0eF+qHevE4wkVT3IMDhhLAybqSnTkxgNesKNN1R2gBPgi0qW8eGN1JhD+J5BCA9SsoaQAs2UXNvlGPAYjalbF1MzhbgPiy9hh8Gyg3I0dp5pUoZoo0owJEEQbzpPz2A+Jw9SeWOD2mCPeq1qeduRwkFOHCuICtSDkQwsw6Bh+HXHrcLXFZmYd/avKYmgaFQtKnOGku6FycSqK0vM3BpKkUtS2b/Rahvsb+Fe+Pk+I2bto1XlpdEmPpBz/AJl6um6llHZyUv8AOHg46Uh/+M//AMWFzsvbX/b/ANg/MibymLexetzPwgf0f/6z/wDxY75r21/2/wDYPzKuel8BTUuc+FqIV1UdhQqgdzYU++BO2HtV5zOaSet7fzKd7TH+Ff4mR4rX7H/dH4DFsF9Q3v8AWVqUfMCpshKixA2/gDhwS24RTEwkylkFZ306QlMm9wWQTpUx2awONN1Y5QOJS24h3UiFHMG6vYgSfcO+F3sGrbpltSRlKFvRRK9OszQruqGbAAEkk+hAHuvhwEupFoGglIOhlQPnWybGzwL6KZYRpulx6gk2AsMIbtzWZnamU40hxLeSLZXODLh660tdQxTJkiEXzCwnYsTtOG9kVnNrPZwgHvkpLGUw5w7EP4lmqmYkPXIWAxRZ0xNpCKZ+JxsmqTIlCbTAAsqWa4SjBXNQnoG/OCfcQt/4HAhUaQDm10+IVspmI+PFU6VKSwasI1aV26dzp3F8EdVygdL1KBTnRq5ymRrBifGBGsqqlluQARplgZgj1xYqC5G6PMOeW6tTrL08om24lCdXwvggqO4oRpM7Ehcx8UavnWqVPKZVCIIAgAWm/rt1xU1Dqisw4IifetG+i6p5HEyDDfePn/DFQ4l7Qev1IWIaBcJ0ybyvuLL8mI+7DY0SztUF59Rjkqmm4BRn7+GrgvHrAnA63mo+Ggvg8QQO0iyH0fAr5OnmXoAOqMqk3KEfm20lNUWBFhtvjptoqkEOISzxviqU8zw5KSJTP5tjUBUpqchdGoCAoGtiRF474q5+kK7WEh3FabxPP06FM1KrBVHzPoB1Ppgr3hokoVGi+q8MYJJWIcRzr1qr1ahLMxm/QdFHYAWjGDVqF7sxX0PCYZmHpCm0dvWeJTf9E1MgZmtB0kpTUdzJJ/xDGng25Wkry23qwfVa0cL+KKcz05zLWmy/djew7opheKxbS6sY6kMFG8Rc/hv9+CbwTE/FkI0nZZKny6qjzVAKgEkE2NrA/HC2NqMbQcXXHFMYKk412jjwVbgvFKeZarSC0qbKSyg6SCvsxMRInb5bYwsK5jxYR3fot+u1zNTKWOY8nDkRSOwldP1QVgR7r+o9MNlkFADyrPK9EhHEW1T8YE/cMaOAGVhEcVl7QdL2k6wi1V1SNUeY6R7zhqrVDcsmJPik6bC8OIEwF14PbBs3NAAWTVE/OVLfWbr/AFjjFeekV6FnmhHuWcnqIaVAWSWcatIAn2TYyYF/hgT3QExSYHJg4hwyi+XqFzT1KmtKiCCY6EAwwO09CcCbUMxCJVohomUhfm+qmesT+7DF0qt04tVAqPJAt+A39MfPMCCaDO/1legoNlgQ4cQhdMQoM26LET88aApkyAiPYGkOSwMswrFqZK05sTM3vtsb9Thw+ZDhdBHScouIVqYqS9QayLlmAJHQXOwvi9JrnU+iEKrlD7lLfOnEFIpBQse0ReSIIBta4P2A4dwdJzcxOqXxLwSAFX5e5ofLONJDqbEHt0gn6w+WCYjDNqtgqlGqWuB4cU+8x501MnSam5Ad2Ei0goNxPT8MZWzmZMW9p4NH4im8RDnDLxHtSVxDjleiaf51/qgCTcKI77TJj1x6CmwOJMcISlYlgAnjKufzpzVqQqyqDWshTcj3bFr/ABwLdNFMCNDbxRBLqpjiFy3M2ZK+bSSKjOPKN2YfO5PzxL2NeAD2qzWvpknu9KuZfnKupAKU28Nw4sQSbC51baVX4z8CWKCabgTCstzkxU/mKatqJVhEoWVFJWR6n36fXEdFTu3hJVau+vVULElgSehNpPy+7ERyRW2N1svIZ8NQ4Ng66vVWOj7CwPwwBpO8ZfQn1FUxjQDZN/EuLU8otapVkLqUiBJYsIgDvKnDr6gYCSlaNB9d4YwX9yQOY+enzVJqVNBTpvZiSS5XtYgCdjvacZ1XGF0tiy9Ngthbtzar3yRcQLIFwbmDMZPUKTqabmTSddSBupUAypPXoe2K0sS4DKExjtj06zjUzQez4KocSzqV6hrAP2IfYM7ebQBYKRpFv1ROLVqhcQAh7NwjaLXOdcyADB0Pau6vMtXOFRW9miBSQzZtNizD9dup9BiuIJcGyeCJsplOm6rlb/EYPVy7FNw/LNXrLRT2nYKPTcsY7KoJ+GBMpZ3AJ7F4wYek554cOsrYeHZFMtSSjTkrSUtJ3ZmJ0z6kyfljYaA0ABeDrVXVnmo/UoBxwgVmAM6Qqk/1gLz6zjWwrAaQWHizFY9yBcTyNalXpVGIEzp0uT5SVmQRG24xgupYoYo1M1pj7vKPi622OoeTZSOE9/OfiyL0KiE/nVFRYurXB6dfXG1iaX0ZB0WThq01BGqE8JoIOKVwioopsR0EiVJA/wA9MZrKbKboaIWo6o97ekZlAeO0iraZUkOWN9tTO0e+GXfHFRCJcnrFE6huw9fqrscP4MOyGOazsbl3gzcvaVPzLwjVl3r+KgC6SEIlh5tMk9ifuxn7Qwz6lbMXWA0v6E7gK1OnSgN1KscMJNKnNzpEk9cbFEHdtnkseuRvHZRFyslzbE1XHZmFv2jjNdqVrs80J65IYNl6oZRY2JiCYmL26fdhSvrIT2HdaFHxyqy5dxUpqhYBVKxtIaPvPbE0wC6xVq7ugcwSS1Nv8/8ATDKQWzcy0mZ6wUwSAAdwCUEY8FswgUWE9frK9NRE0AO31lJlHN+Eoy6sagpDTUf+t/R+gAj7B3xtvYHHeuEToPb3pZjoApAzGvuXTcSYuaSuDAE7eWZP8ffiRTgZyEMvzS0HRccd4glOk7lEbykAsikybCLe/wB2+LUWOe4CYUVCGyUk0uImq4SqyKrXLASQOkQfTGjuQwZm3ISZrOfZ2iGVVAchCWUGAe4wbhJVOMBadybwapm8gqq36LMubnYGmlvmTjEq4qhhsY51UxLBwJvmPIFHzGxXnGPozzNV5BEbe0P34ap7bwDWxn/tf+VAqhz3TC4yn0b5taushYiPaHu745+28AWxnP8AS78qmmHNfmKm4l9HWacALpF5PmHv798Dp7ZwLTd/9rvyo1eo94Aavsp9HGZ8Qs2mCIPmEfIHFnbawBbAef6XflVGPeH5iiX8wKv9X57fbgXzvgf+T+135Uz5QVT4l9HNdwANPzA/HEs2xghq8/0u/Kqvq5gn3l3gJp5epSY+Z0IteDFiPjguExuHxFUMpOk34EWjrAQcTUzGUvfSBxjxloILB6aVXHqZ0j3Dze+fTB8bUMhoW5sDCNh1V3OB7fYkSpQKyQYG9t/hNj7sKgzYrcewslwsOrX3FVKz1Gg0yGBvJAEfbf4DBAGtnNb0oDq1d8GjDgeYj2+xcmnUghjeL32HXSottN74kFsyPjtQ3trEEPN+N9OwaacblTZTIEsi0IIqMEAJAAYmBc7CbHtiWkvdldqqVGtw1I1KV2ceY+NFs3LHLFPI0yzaXzFQw9TaF3KrOyqoJPePdjSp0xTbC8pjMW7E1S/QcAiIzirT8U/WDViP6i2pr6fV+M4mfelovCC1siz1gvUwHYC3iRqc/wB6bY0qFUMo9d1mV6RqVuqyEcxZdkfLtWV1Wm1VQyrrklgZIB8oK7Sb3+ObUe4EOWmxjXNLZ+ITBwVqHhvVpmpV0rLJogwBNlIMkRtP4YucS6rcmY4RHx4oYwzKNgInjMrP+MvrrVa1MuutywK+3BNthv7sUcA43RQS3RDuKUKyvNV6msgMS/tRsCdugxEHguJ5qPI5irTZitQmNxHl+Km0+7BKVSoy7Sh1KVOp5wRTMccapRamwXWdEEbQrFtje84l1YuMuVGUWsGVqPcLvSpnuo2xpUndALLq0yHlU+X/AKNS4NWv5jUYsEnRoBNtXlJJi8AjtjJql2ay2aYblGZOeV5XWjlHoqKbgnVDLpUbSJB1TA9onA3McBzRhUYXi0Dqulbi3JbV6ZVUakwJdNWkyIAZDEXm4J3geuIYXDgr1crjBdpyCzzPcDr0qjU2ptqUwY2+GD5wlSwp7+kXi/5P4rL+kYqlP9plF/gJPwx4vYlAVabAdBJPiVumtusMCNTYeKEcvcDZaDFGALzBk6m0wxU/tTM+nrjTxFcOde8JanTiZOuqGcfyxRGrU4DAecLclQdtpJ69euDYd+chju5TUZuyXNQIr4xRg5sZEXWDuI+Yn1wwHGkCIXAB5DkB4rkhRrBR7LXH22+H7sOUam8ZJ1CSrUsjraFMHDuUNVOm9WqKbVASAWAk9F8w3iLT1ws/GDOWgTCu2kcoMi6auUuFNSSrTe5Wr9hRCI+eN3ZdQOolw4lYO12fStkcPaUa/JvTGnPWsnIF7+Teg9dsRm6127EXC9GUttiM3WpbTGgC+8D0+zE5jzV92OS+8AdhjpXZBMQpBQ9MdmVsoRPgdfwsxRPR28MntqBj/f0jCmKdNPvTmBb9JbkUm8yZoNXdEgrTYorKZBQsagg9gHge7HlsURvO5fS9iNPkx6z7lDlOXa+ZpzSpkrPlYuoJIP1dRBa8/I4ilReTmCvjsdhqY3TiZHK8fHalmrQrZOu9KurIRfSR9UzDKRZh7t74Yq0pHWszBY3duJBlp+J7eYRDL5tWXVvHUX/yIjCbmOa6F6BmIp1KW81jl8aKtmAQUKnQPEQsegUMDqHu3weiRm6Szdo037k7vQ6jmOa1rMcwNXWrXCjwQrUsuTtWqVDoJjfeAO/m9+HiSV5PLFlUzvEjRbwE0nwsxQpNM6SqU/Gfa5IaXPvUY6SFMAhMvLWf10fFYgB2LKerUphXP7Qho/rYYb5on4ulnCHnu9Src6VVNEXJGtW+BUkfdir7hSzVD+Uq8GqoLaGp6h3ki23piGGVZwQHhNJfEpwDqWok/G9sUm8Kx0XP0j6WzgPm81NYv6EwZxdyoAlVyqkglgT0xQK+q98ODGreOm8Y6VWAiXJ1RzmHSTp0MSBtIYQY73w3hD0oKUxlqchbSKmmmCdyAB7zhd5ElNN0CkytcOgPcfP/AK4gO4FcQvqqgQbgC0Da9hbEnmpBQ/NUqhYlRIMQbdsEaWwqGViP0r8RB4pTpn2aegsPVgpJPuAGPM7Bpxs/MOM+glaNR8ljeXvRzg+d004iQj6xI9NJ36R0wOoLwniAV2M9SqVShQL5rsu0dIHQfffEbt4aCuMDVL3NPKho0xm8q/kmXVRaOpjoY3+OHcNi853VUdhSrmR0qdupDKGbWsiqiCpWa8FbUwLkg97b4LuzSdJMD1qrqrXtAAk69iFZvmqrUqBmEaSDCzAIAEgGwMzOG24VrWwEs6o5xklavypmVzFA1ADOqCTEkhVvaxw/slhZSc0/a9gWVtZ+es0x/CPWUTrZZgpIgnoOnz6Y1CTHR1WYMs9IWSzxTiZpsaiaQEqNrpKdRI8sgsR5oEgHoQItjLFV7H3K1txTqUoAhXuWI0uodnbVrOosT5rwNQECbYawtSS5K4pmUNPDRFtGG0pAX3h9McugL3TisqYCr8VRxSfQvngFO/iIRUQD1LIB8ThbFXp96dwNqvcVT5f4dl+IpXCA0HSoaiNo85pVDJWpTHUMGG9ulrYyKlJtTXgvSYbaFbCGWmQdQer1Jg4TwA5SkFDVqnhsXVjSi2rWFuxJGqYt1xYNgBLVa28eXczz5qln+Ufy4U3z1LMa6ahQaRQGW87zNyFY6R0gWmZxYA8VUPDfNKRebOEZfIZpKNFqv5xNTLVA8pmFggAEMAfkMLYmn0ZHBbWyMWRULXR0vCf1Qo9pt/m2FVuhsW4K7wbjbUXoB9dShRqeJ4JNpCsE0sbAKzatO0zEYZZWI85YmL2c18mnY8uB7Doi78cFTXUWC6JUKq/1qtQnzaesHw1tNg3vwYOB4rIfh6jNWldcQ47W4f4eVWoSlKhTMFVAIKgjUN9gLTjnGrnsbJbKNVLlefPyum9OqgVlAIZOohljSdiJ3nEvrZGZn+hRkggrrh3O9GgKilWLFAq9tQGnzHoLz8MVZXJBOVENPrVHJc0CiwqFNY1q8KYNthgVPEPnpBQWTZT8X5ioZnMhxKgBVGteoEb9J6e/DDaodA0VCwtQ2vlFZl84BMQI7T+/BcnWqh0DRTGhLBtQ8s/GR0xbJKjNFlb5Ry7Cu7AxKttc+0N+2C4YdO6BiXQ1arms1OgKdhE+ptOFHHpJlgsr1SmiKqwCFAAne2OOq4CV7PlJUSd4neOgJtJxZq4hBuIZopUKjWAItJtYeuCtDYuqF11h30m1I4tmrD/uxPX9DT/fjA2GJ2dT+9+Jybddyucr5sVKfhM5JkH3jrt1J3H78WxbCx2cBaGFc1zcrjdHxSV5Nmv0vcWMR92EgS2xR35SLKzkcozKaZclGkREAnpIPTfEvqBpDggtZKzDiuUfKV3RWYLqixiVbzAT8B8sbdGo2vTDiPgLNqN3TyG/EoNWs7ftH7zhvghrYvodplsnUIv+eb/Ahw5hLNPb7lmY/wA8dntKaOL5nRSqELqIWBaU1mwVjcC+84M6qBISzKRdF1m/CmQKlJ6tOqKlRi3hTcQSZIUEXgLAgasZhN5K1hMQj3JapTzBXQtI1E8izqNrxrgGdI2P6s9cMYZ4D+1K4unLBHC6dDSEzGNGVmwutI7YhSvQMcohCeaawTLmpq0sjIybXbWBF+sEx6xhfFfVpzBfW9xU3KRFLOZ99JVTTSsvcrVl/mrFlPuGM0mxWs64CuJxCoG/S5gwRILoARv0ozt0Hc4rmPAelWLAuBxV/aLVxeYNWB12/NXH7hjsyjIFnv0zL4nEMu23iUKWx2lzsfji5I4otAGDHBHxyDTA/S1T6+T7YTEnBU+ZTLdvVg2C0Hx969p8iU+tZ/8Ad/5cV8ip8z6PcuG38R9lvp96k/8Ap1RI/S1v9z/kOJ8kZzKH89Vj/C30+9eZz6PadaqztVrlmAXdbAAKIJSbADfBRRbGqzXYhxMwEO4pyJQytOuVr1CwpF4OjdTZbKN5v8MBqU2E5Sbi6vvHEAws5elPU3xbKAo37kV4dwdiupSQvS4Mx6AWwJ+Ukgooe6JV6ny1UFQHRUcgiQpUT+yTP2jBWUTAtZUdUPD49K5zHLeeWoSmXr+EGhGbSW07CYO8dsVfQJ0Vs7SL6qxQ4BxImPyaoRv9WQO122wLyZ2t57VwLUUyvAs+mrTRqgkdwO+8H3YnJXykCyq4tK1OhklKpqmV0kieo7/HHm3Vttg2pDw/VFmnzV180OpGI8o25/wjw/8Apd9HzXzVp6/LEjE7dFtyPD/6XfRc1SzeVp1HLsxk9mjYR+GLDGbdFtyPD9VXJSPFYZ9JGUZ+LZorETTBJIj9BT+PyGHdiPA2dSn/ALficjZZcUv/AMmvS84cSLkAMDGNPeNfYhdlLbhNXKueCr4U6WDarkCdY3Hx3xnYqmSc+oTdB1o4q1mea0pVCmktp9qbAe49vfgbME57cxKu/EhpiEL4+v5cquiqhFmlpMTsegj8cMUCMOSHGUCsN82R4JKzv6V56G9/xxqtMtBCSFnQVs/0HD/Qq3/3Df8ADp4dw/mrLx/njs9pTlmeETSqU0dk1u1SbWZjqI76Z+Pri5piCOaXFTpAkaJI585Rp0MtUzOX1UyAgqU1go4BUA3usG9t7yMBq0gGymqFYl2UpW4FqqL4sP4tImooEgFQAS46mGA2kRY4UIITltVsHDitalTqrs6K3uJFx88ajHyAVkvAa4gqcZTF8yr0VycocdmXQ1Audcn/AKJUJiVKOoYAqxVgdJB3sDbqQBgGJPQTeCA3tuRUHJvEvEr55i6soogo0GNDO9QAi/s6tO31fTGSx0uIXocRQDKFN0XJv7PQETXwiQWqGQbwvU9JkGI6R32xNkrfRSUawHs1X6myqB0EkeJsP345RE8Ej/SlSL57LG5AoUjJ3PnOOqOiAncDRLw48AnzLZwggHpae+NV1PkvONfzXdbOKTYfHFRTcrF40RTJukSOuK6K4XnF8yadF3G4ED3kgA/bOKVX5GlyuxuYwFn3OGX/ADXlAOld5Elj7Wo9zjz2EqE1CXTedVpVmDd21CzHMjS5W8Cwn5/jjZBkLOIhMHLmaGllLAQQ1zFoIt3vHzxRzbyigyE75TNrrSYuAbe7cY0mDojsVCbpwyGb0i0MMUIXIomaUxYA+mKRC6VDm8zTWS0THfEgE6LigqZ650kEYvC5WA83OIUq1lgD0+OIUFc1EWT+/wDhiJK5d1uGUXYu1GmzHdiiljFhcidsfGm4ms1uVryByBK0l4OE0N/BpT+wv7sW8rxH/I7xKlc/yPld2oULdTTTvPbHovkxXq1MaWvcSMpsSTySuLB3dlJ/IeUP/h8uZv8Ao6f7sfQco5LJJfpJXg4BlemWof8AtU/+XHQOSpL+BPiuW5dyv/lqH/tU/wDlxYRyVcz+ZVDj2cocNyzVVoAJqA0UlVZZrAmBA2AJ92Oc8NEq1NjqrgCoeTeYGztJ38EKVcqQriIgFdxJMG+2FXYxwMAJ4YCmBdyPZzJo6Mjg6XBUhl1AgiLgHbEjGtNiFXyITIKApy4lGjlaDVBU8LUoqkefw4I0ADYGQCf6vfEOrMBaDzV9w8lzm+Ch5MqinQNGt+bek7C9lYSYZDsQd8NUWVAPNMcEtWYSQ4ckbOcpf0if3hg+V0xCDunawvTnKUfpU+YxOR/2SpyO5IFzpXDZR9A8Uq9Jyi+ZigqprhReyknAMS1zackJjCMO9CVfo7rU0rV0LKA9FlXW0A+YQC3uP34waFVuclx4L3e18G8YRga2SCJgdRTgmVUjz5nLjcAB5t0vP4YaD6f2gvNmhW4U3eBU9KjTAIObyxPrpPv3M4tvKY/iCr5PXj6t3gUr/SEqNWyxWolSKYQshX2g3UDbe2FcQ8F7cpleh2LSIoVQ9pB6wdITVRyEG8HpjddUnReHZTjVdHhwF1Pz/hjs5OqtkHBTUlK2G2BG6kWQ/mfNhKdMOJU1U9Njqv6WwGvJZCJTgOulXieaRGZtAC6Qq723ttuTf8cZQa5xgFPkgC6yrNVCXM740AISmaVc4VSFSoqtsTJ925+7FutUNlofD+GV6gBCEqAYuOnQXxoscC0TyQ2teDdGc2DSpoygqwMESfuxLRmJRCYTfwKqGUEwJAMT+OAPEGFIV6vQokElRsbnpb1wOSFNkJ5TpIcnS8RtbwdTGJJk9gOkYhpMWVnao0ctTK7AD7cTmKqhroqTf3DFwVGqEV8yNRgti4CmUuc9845nK5rwqXh6PDVvMpJklpvqHYY8HsPYeExmE3tUGZIsY0jqTNSq5roCXv8A6k53/Y/3D/zY1x8lsByd/V+ipv3rjivOecqUwrhQJlopkR0Fy3WcM4PYmEwtXeUpnTWde5QariLoVQ5mzCeywv6fx9ca+QIVuSb+ReaquoCoZDMwk2FgDt1MnA31QwwVJobwSNU+1eZ6K1TSYNIElgAVB7EzaemI37OaH5G+NEvcz8SGey9bKrSbWR5CZX84DNP2gBBj7cc6sxwiVNPDuYcyWPo+4wcq5oVKa6nqRdtLJUUaSpt3EemFnN4puQVqlQ+MkpUADLIU2M7iTIIuIxApnVVmOCrZfhlUQC0QLmdU32uxv6nFDSVt5dL3E6cVGHrH+Rj1mDM0GdgSLjLj2oYKn5wr00z9uKCpNdzOQHtU5egCrAXDLVTKugxGxIPpb7sc5oIuJVuxQGgv6o+QwLdU/sjwCJ5RXnzz4n3qOpSX9UfIYkUaf2R4BQMRWnzz4lQmkv6o+Qxfc0/sjwCv5TW+2fErzw1B9kb9hjtzTjzR4BUdiK0RnPiU75fNhokRjDLYshB0hS5jMpTXU7qg7sQB9uKPe1guURrC4wEFq835cbBnN4sAD8SbDCpxrOR8E4MBUMXb4hCOLcUTNCmpUoFOowZMxGkCLTO5wB+MDrRCL83lt5k8v1S9nkVg0VHqHSVSRZREXuek4XFUghXOFe5pskPN5OojHUtzOwkX9cOtqNdcFK1MLUpi4tz4eKk4O8VFM7EYu7QoIF1u/CXVKdMKseUE3JuQJ39cNtktChGBmKRGmoqsPcMQA4aLlJSyVJl8rR2672644vIXQl3n7OVcrkah1LqcimGH9azQO8TirnCFZjZKU+QuZgz+C2sq58rFSAGA2k2uB8MVpyDCJUFpWj/ytTCEKRq6ScEyElBS3m+JPq9rBsoUKEZ9vT7cdCmyU/pVQ/l0/wCyT72x5j5LH9g+872I1fz0o0cuWIAG/Trj0JcAgpg41wkU6YMbWkVNWqbzETv7o7dcLU6suRnsgSgPhxthjNKCmHlrKO5UJps+5G0AEmZAUWAnuRhDFCT3JmgYHejHB834lZw1EubyPrCfaUnYg9+l4ws4RATGYmQVJR4fUaoCtMqEZZk+ViLeVRcRtB9+G6WFe9vLrSb8Wyn1lH+DcnUjXGdezI5eAWILRAXSfajbuSMNuptYANUBj3vJOic8qulLi7EtBvEmbn0FsIPfqEzBKq1OLKhARSzEwEAMn3dPWe2+BCpl08ETdz5xS5xgk1XJEEnY9D2x6/CH6BvYs/8AiKCtRisGlfMpEdbRjJw+IzY947R4D9EZzCKYJV0Y3WlBX044uXLk4qqkqGri7VDVHi0qyjJvi3BDcUaymZCjcn06/DGK5soTXwFR53rUqtOlSYS4YPbosRLT3/DCFYdIBNNeA0pTTNUzUIi0QoEW7TNsJ4im946OiZwdWnTqZn93Uu8xSYLqB0kjZTAHYRsYHXHNoNiDdTVxlQvLgVBl80pkERHy6brFsArUHNu06p3D41j4a4QQp3IAlgAOkdQTt2N/dhYCdNVrtfwaZHpQbjvD0p6atMbm/aRfDdCq49EpHGYVuU1BY8exatka1FqaQWHlUmDI2HTpjXaXQFiEDgidJqO0Mfecd0lyW+auIVMu9IUBK1A06twykRB7X39MDrPgXRKdMvMBI/OnND5hVo1BVpstQSrr5dQBBOqN7z8cCLnE6WRGNhRcGzARJABPmNwZHT2tjb8cdSqbt+ZWewuZCM8K4uapOk61NywNgfwO2GcG5znwR2pesAGyETNQ40jRaUqHlerUgRc+84puOtW3iHfScs57/wBJPvbHivkyYwA/md7E7WBL1zwOktICCNR9o7zbYHoJ+eNSo7Ob6I1NgYJRPMPZj5RpiCJnb1Hft64pZWlJvE6QDAgbjzadgfQdBh2i8EXStSneydeQeVPynLtU8d6RWqygKqMPYQz5gb3+wYirSa837FzKhYICE57NUsjma1KlVesVMVWbSoDkAkCBeB6+l4xLKbAdOxUqOc4WUnB+O+K7OxRaaAtM7R21bSJNhJ+GGg6T0tEoWZRA1WicFcaKRpkGmJYkTpLQoMMeyE+/vhaqc56kzRblbBV+pVRkBpeZY9ozMegIv1ntBwpVDCIbqmGFwN9FY4flVXzWLERq9Ow7DFaIAK6o8uSPxriSGu66o89QXtdW0nf16+mPQYfEsyBk3hKmmQc3NDOK118SkASCSP1vl7Z92PN4Jzt6Hk8dbc1oYillbCKZGj4r+GCAdj6Wm+PU1cZTYwvBB6pWfu3EwQrWZ4HVViFq0oEbqwO3fVf5Yy3bZcD5o8Uw3DSJlQLwWpILVgI+qApU97kBh8zhb52qipm9HCPjii+StIhVKdJ2ZkCglSA0OJEiRIMY0htilEuBCXOCdwKsJll8J3JBhVbeNJLxe9zEfPFnYtr6rXcAbd4j1qN0WtI+OaGNE+vb4xh2jjBUYOcaJerTykq3n6/gKXIkrsOhboPXCb3hrZSgaZhKOezDVGJdvMbsR3/VX0AxmOffrTTWzqg/DqgqvUE2pqGHYnUAcdeF0DinDN5dalCLeUf1ttMiWn7MS0WUuQSnTC0nIkQf6M6YG81NxtiJBME+hWDTAIHpQjJZxlWJGm5Kk6tiIg+63+ZwGtQa6/FaGExr6J1kcvci1YLUpQABt8og4RMsfdbVLLWY4gyCD8dR9HJMPCM8jUqfnCtpCwbXAiPXG+2oIC80Qi9PNnX4fiyxEwFO0x1jFpEroMJW5zqt4wU1GbTR1hQQJ8zExvBhfuwvXu4BGpEASUocx16jpRBknXqJJm5MQxv9/bbAWjVEzcke4LVUUipm+oSFY7juB3wJwMo7XgBE+WwpcKWCqFOpRFwomZ+RmP3YYw7zTqSEtVAcxN1ThNIkEMQD0/jjRbiXQkzSalnN8fyVN2QmrKsVPkO4MHrfHeVO5KdyEP8ApZzJTPiOtJPvbHkfkyAcAJ+072JqqYelROMke/G+aYVRUXa8ba/TEboKd6o34sSIj44nIAqmotX+iLhdPMZF3qa5FZlGl3W2hDspA674IHltggOptcZKa6nI2TbemTfVdjOqZkncme+OzlRuhESpqXKGUWfzc6twTYze/wAhji8lcKYCJJwukE8MIApiw28oAFvgMDLQRCLmK9y3DqdMQoIGotuTc3O+B7lnJWL3FS0ssqgBRAGwk/5jE7pvJRmK/OvNCqeI5magQLXq3gkyWJ9k+uIfIFhKI3TVdcTz3ieydJIkEnY9L95wqxsdidqmRIUmW45mBSYBtVRmUvUZgzME9gAdAIxZzGZhyS7XuChzHMmd1S1SdOk2YgeUz0bqYk/AQLYkUqcWXF70RyXMOYcENXKkusiJtJLNOrYCF0iJ6YoaVMXUGs/gFNl2r06NeqtYj84huR5lYFVI7EQtvhipcxzg2PQrhzxeVUzHNtamy+HCkSWSxW8TeNjv8cHZSkXKq6reYUeZ5tqVQoJ0vKgEAezYObKPaYAjtfBaTcjpBQnuzNgp353yVUUkdQWRCWeBJFoBgdIJvhmq4mDCzslkjUmAbXZ/KVgn2SfrAdcLOp5mloNyjYeuKVVrniQCgHCKgTNaYKqxZL9jt9sYtfLBXPy5iW6cE95uo65NmF9IEj4wZ6jbpaSJxzTZRlJkEoAKpNMoGkFSxgr03EAz/wBMcCSVxY0BAs0NFIwQfZUEW9ozsfQY4wXIgEBFuBZwVE0x54kdiQNj2xV1EVAupYmphnZmGOfWged4g5q9TDaRB26Hb3YlrYCI52YzzTZk6il6ioahakpDfrRYbSDcmPdfESQr5QURPD2bTUKeYkB9ekPo2A0MdQB9T8Mdm4EqcnJCeJ8RywAUu7n84qlYCkiAwiJgGACTeJxWSr5VLwjQaaMEqm5E6xvPuxVzxKuKTiJChr16L1HpozKQyo4JuAQQQIFyffExi4cqFnBGc7xWsaca2TzoDrED9bdSYEggyP3YKKhiELJeUp5+srVHY1aUsxJk3k3PTFw5dCefpN5Zr5nMh6VNmhAJAkbmceU+TuOw1HBBlWoGnMbExyRKrSXSEgVeSuIA/wCq1T7h/HG9864H/mb4hDyunRe0+T+IH/wdb5D9+LMx+DqHKyq0ntUZTFwruX5Bz59qg6/A/hgvlFH7Y8QuI6lsf0W8IfK5R6dQMrGszQwgwUQTHaxxBxNL7Q8QqwU4ah3xHlFH7Y8Qugr3UO+O8oo/bHiF0Ffah3x3lFH7Y8Qugr7UO+O8oo/bHiF0Ffah3x3lFH7Y8Qugr8xc6Fvy/NgH/wARV7frH0wWQRIVgYQts1VYRqJi3Tb4DFRTbrCsXuKkWlUI1TYdo3+F8dA0UZjErtaTnr81H7sTklRnVrIcPeoJDabhdh126jFXCOCnMvXpVl1LraAYI1EAx6C2OFNusLs5XOby7CIc3XUZP7sc1sqS4gLjK0SGUljupF/63Xvi+W6pJhfodKqmZNsGQFjf0kU6OXrstKF1QdPRTAJI/VF/nhYH6QtAsIRH0gGNdNzPuSpls8hZS9yrAg7mxkCeo9MEJQMqZc9x4vTNNG06/bPcbhVESBPrG18VMqzRF0H/ACSvU1NS1MqESQYaW6biZvttfAw6EYtBVNs1MLURmgzfcHbBJGqoWkCArdLimlfIVpdLC5+GOLrxCoKXElXMry3SlKsybPDGx+tfy98RLky2EbyFUa3q0kpK1QmXXWNW14O0dMVc3miAqNeH1GqamJZhU8XUXbzEiIO3lEC3riA0Kc5CgblwRTmlOhnYeabuZMzYj93XEwVXMEUySPSQKMupvPt+6/tYqWK4qkWBQmrwgGtUq+EQ7srxrkAqdQj3mxHrieELsx1XAyVQGYdjrLwXBgEEaY/Unp0x0BcXO4lBM7wsmox/J3uSbVHiTe3kP34IHW1VMsr9I4+NptfY5cvscuX2OXL7HLl9jly+xy5fY5cvscuX2OXL8+c3sfy/MX/71/vOPrOA/c6X8jfUEg/zil5WM4dKgoyrkUSJMa9vnirvOCt/CqiOb3Ow6+oxbgqpg5dMq8/0tL/+pxBUKlxUxVqftHHLguOKVmLJLExTtJOKsVjwXtE7f+n94xZvBcdFuC+ycG4oA0WH/Sof9Of9lfuwuzz3dvsR63mU+w/icgPLagu0j9X78X5JZ2ilriKhA2DGB0F8d/CuHnIzy45DLBImqJjrvgR0RP4lT4yvt/t4hWb5qC4twUDRaNw8fm0/ZH3YkozBZW4xREUqb/LEqCrS7YshrjMG2Kzopbqq9Q4gq4XLY5WUBY98WQp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data:image/jpeg;base64,/9j/4AAQSkZJRgABAQAAAQABAAD/2wCEAAkGBhMSERUUExQVFRUTFx0ZGBgXFRMWFhkZGBQXHRgXHBsZHighGBsjGRgaKzEgJSc1OCw4HB4xNTwqNScsLDUBCQoKDgwOGg8PGi0lHyQ0NSktLCo0LDUsLCk0LDQyLS0sNikpMiwwKSkvKSkpLCwsLDA2KiksKSosKiwwLC0pKf/AABEIAHgAeAMBIgACEQEDEQH/xAAcAAACAwEBAQEAAAAAAAAAAAAABwUGCAEEAwL/xABHEAACAAQCBQgDDQcDBQAAAAABAgADBBEFIQYHEjFBEyJRYXGBkZJCgqEUIzIzUlNUYnJzsbPRCBUXNKKywSRD4RYYNpOU/8QAGQEAAwEBAQAAAAAAAAAAAAAAAAEEBQMC/8QALBEAAgIBAgQEBQUAAAAAAAAAAAECAxEEMRIhQVETM2HwIiMycZEUQoGhsf/aAAwDAQACEQMRAD8AeMEEEABHGawucgIitJNJ6ehk8rPfZG5VGbubfBUcT+HG0ILTPWVU15K3MqRwlKd/22Ftvs3RRTp5W7bdwGxpNrhoqW6SyamYOEsjYB65hy8oMLfGNdVfOJEoy6dTcWRdprH6z3zHSAIq2AaLVVa2zTyme29t0tftMch2b4ZmCahVA2qyoPWkkAAdruL+AEW8FFP1c2MV+JaR1VQbzqidMtuvMa3lFh7Ijrw82wPRykymNTsw37c1pzd4BP4Rz9/aNbtim/8Anf8AHYjotQv2wf4ATNJjNRKN5c+cn2ZsxfwMWfCNbuIyLXmieo4TlBPmWze2GCuDaOVWSNTqx3bM1pLeBI/CI7GdQyMNqjqCL7lnAMp7HQXHeDHl31S5Tjj7oCV0c14Us4halWpnPpE7con7QF17x3wxZE9XUMjBlYXDKQVI6QRkRGWdIdEqqha1RKKAmwcc6W3Ywyv1HOPVolpzVYe95LXlk3aSxJlt02+Q31h33jnZpIyXFWwwaggiv6H6a0+IytuUdl1+MlMRtof8qeDDf25RYIzZRcXhiCCCCEARFaTaRyqGnefNOS5Ktxd2tkg6z+piUJtvjN2svTM19Udg+8SSVlDgeDTPWtl1W64o09Piyx0AhtJtJp1dPadObPcqj4KLwVerr47zF31eao2qQtRWApIOaS81eYOBbiiHxPUN/NUerwVLe66hbyEPvaHdMcHNiOKKfE9Qz7rQ1oNUM1LStaQLrMmKc5p4qD83/d2b9Gc3J+FVyxu+wyxaTa2aWhT3Nh8tHZObdQBITs2fjD2ZdcKjHNLqusJNRPdwfQB2ZY7EXLxiHgjrXRCvbfuAAQQQR2GFolsD0rq6Mg0890A9G+1LPah5vsiJghNJrDAdmjGt6nrF9z4jLRC/N2iLyH6mDfFntuOsRCawtURkq1TQgvKHOeVmzIPlId7r1bxwvwV0PPUTik2ZSzpbuWSS6iWDnsqyXKg77X3DhEVkPA+ZXt1QhM4NjM2lnLOkPsum48COKsPSU8RGlNCtMJWI0wmpzXXmzZd80e27rU7wePaDCx1v6uxIJraZbSmPvyAZIxPxgHBWO8cDnxypmg+lj4fVrNFzLayzVHpJfP1l3jvHEw7IR1FfFHf3yA1DBHzp6hXRXQhlcBlI3EEXBHURBGQIpWuDSQ0tAUQ2mVJ5MdIW15jeXL1hCL0XwFq2qlU6Zco3OPyUGbt3LfvtFu13YuZuICV6NPLA9Z+cx8Nkd0T2oTBB/qKth0SUPg0w/wBg7jGrX8mji6v2hnv1saSLQUcugpuY0xNk7O9JAy8X3X+0YSETWmWOmsrZ8+91ZyE6pa81PYL98QsU0V8EMdeoBH6lyyxCqCSxsAASSTuAAzJ6oJcssQFBJJAAAuSSbAAcSTGhdW+reXQy1mzVDVTjnNvEsH0E6+luPZBdcqllgLfAdS1dPAabsUynhMu0zyLu7yIsf/b6Lfzpv9wLfmQ34IzJau1vk8BkzBpvoW+GzklvMWZyi7SlVZcg1swb2PfFdhn6/P5un+5P5hhYRqUyc61JjCHR+z/8TV/eJ+WYS8Oj9n/4mr+8T8sxz1flMTGnV0iTUaXMUMjqVZTuIIsR4Rl3S/R1qGsm05uQpuhPpS2zQ9tsj1gxqiFLr7wMGXIqgM0Yyn+y12TwYEetEGjs4Z8PcEe/UfpHy1I9M559MRs9JlPcr5WDDywQutUuMGRikkXss+8pvWF1/rUQR51cOGzl15iIPSrEvdFbUzrWEyc5HYG2R7FEN/RpvcmjLTBkzSZr+tMZgp9ohHT/AITdO039xh3Yl/4oLfR5f5i3i7ULlCPqhiOAgggiwZfdTGBCfiHKMLrTJynVtk7KeHOPdGhITOoSplp7s22VSeSttMBl7709cNz96SfnZfnT9YxtW27X6CZ6oI8v70k/Oy/On6wfvST87L86frEuGIS+vz+bp/uT+YYWEMzXtUK9XTlWVhyJ3EH/AHD0Qs43NN5URhDo/Z/+Jq/vE/LMJeHHqFqkSTVbTKt5iW2mA/2z0x51flMGN6KprTohNwqpHFUDjtRg34AxYf3pJ+dl+dP1iL0zmq2G1ZBBU08zMEEfAPEdcZFeVNP1EZmwuqMqfKmDfLmo3lmKf8QR5RBG5OqM9z0e/SCk5KrqJfyJ0xe4TGt7LQ5dGl916MtLGbLJmp60tmKj2CKHrjwjkcTdgObUKswdttl/avti0ahMbFqikY9E5B4LMH9h7zE1z4qVNdMMQnwYImdMsCNHWz5FrKrkp1y2zT2G3dENFiaayhnCINgdA8BHYI9Ac2B0DwEGwOgeAjsEAHAI7BBCAI4VHRHYIAObA6B4CHpXp7k0XCnItTqLdc5gbeDwoNF8ENZVyacX98cBrcEGbnyg+yGjr4xkLKp6Rcto8qwHBUBVB3sT5Ykv+KcIfyIUmF0pmz5Usb5k1F80xR/mCLPqlwfl8Ukm11kAzW9UWX+thBHLVXuEkogMzXXo4Z9EJ6C70pLG28y2sJnhZW9UwltF8eaiqpVQufJtzh8pDk696377RqubKDAqwBDCxBFwQRmCOItGZdP9EGw+raXY8i92ktnml/g34slwD3HjC0dilF1yBDO1oaJjEqaTWUY5WYqiwXfMlPmLfWUm9uthCs/h9iX0Kf5R+sWzVHrDFMwpKhrSHPvbk5S3J+CTwRj4HqOT1jy7bNP8GMroBl7+H2JfQp/lH6wfw+xL6FP8o/WNQwR5/XT7IMmXv4fYl9Cn+UfrB/D7EvoU/wAo/WNQwQfrp9kGTJeK4JPpmC1Ep5TMLgOACRe1/GPFDP1+fzdP9yfzDCwjRqm5wUmMIkcK0cqqoMaeRMmhCAxQA2JFwDn0RHQ8tROFzZdLOmOhVJzqZZOW0qpYsBvtfceMeb7PDhxIR+dVOhvuCTNraxeSmFSAHteXKXNmPQWI8AOmFRpfpE1dWTag3AY2QH0Za5IO22Z6yYvWt/WGJ5NFTNeUp9+cHJ2B+LB4qDvPE5cM6ZoNom+IVaygDya2acw9GXfMX+U24d54RxqTWbrOv9IBr6j9HORpHqXHPqSNnpEpLhfMxY+WOQx6enVEVEAVUAVQNwAFgB1AQRl2Tc5OTEfSILTHROViFM0mZkRzpbjejgGzdYzsRxBMTsEeIycXlAZOx/AJ1HPaRPXZdfKy8HU8VP8AwcxF91ea3GpgtPWEvJGSTMy8scA3F0HiOsbmxpbofT4hJ5OcLFc0mLbbQ9IJ4HiDkfCM/aX6A1WHueUXblX5s5Adg9G1823Ue4mNaFsNRHhnv72GaWoa+XORZkp1dGFwykMD3iPvGU8A0pqqJ9qnmsl9675bfaU5Ht3wzcD19iwFXTkH5ck3HejG47mMS2aOcfp5hgb8EVCi1s4ZMH8yEPRMV0PtFvbEh/19h1r+7Kf/ANqxM65rdMQrNfp/1dP9yfzDFGwTRSrrCBTyHcH0rbMsdrnm+2HfjOnWCFxNmvJnTEFlIlGawF72HNIGcV3GdfKKNmjpybbmnEKo7EQ3PeRGjVZYoKMYfkZ6dGNUNPRr7oxGYjlOcVJtITrYt8Ye2w6jEJrC1umcrU1CSko815uas4+Sg3ovXvPC3Gi6Q6W1Vc21UTS4BuEHNlr2KMr9Zzj1aJaC1WIOBKXZlg86cwIlr02+W31R32joqsfMuef8QEXg2DTaqcsmQm077hwA4sx9FRxMaU0K0PlYdTiUnOdudNmWzd7exRwHDtJg0P0Kp8OlbEoXdvjJrAbbnr6FHBRu7c4sEQ6jUeJyWwBBBBEggggggAI/E2UrKVYBlYWIIBBB3gg7xBBAAvNI9SVJPJenZqZzwUbco+oSCvqkdkLnGNT+IyLlZaz1HGUwJ8rWMEEVQ1VkOufuBV6vBaiUbTJE5PtSpg9pFo8nJnoPgYII1KrXOORnqpMGqJptLkTnP1ZUxvwEWfB9UWIzyLyhIX5U5gv9K3b2R2CJLtXKLwkAxNHNR9LJIapZqlx6JGxKB+yDdu890MWRIVFCooVVFgqgAAdAAyAggiCdkpvMmI+kEEEcwCCCCA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 descr="data:image/jpeg;base64,/9j/4AAQSkZJRgABAQAAAQABAAD/2wCEAAkGBxISEBQQExMVFBQUFhcVGRcWGBYUGhUVGBwXHhkXFhgaHCggGBolGxUYITIiJS0rLi4uGCAzODMsNygtLiwBCgoKDg0OGxAQGyweICU3LTcsNywsLSwsLSw3NDcrLCsyLCsuNCwsLCwvLDcsLC4sLCwvLDQwLCwsLCwsLCssLP/AABEIAIsBawMBIgACEQEDEQH/xAAcAAEAAgMBAQEAAAAAAAAAAAAABgcBBAUCAwj/xABDEAABAwIDBAgDBgUCBAcAAAABAAIDBBEFEiEGEzFBByJRYXGBkaEUMlJCcoKisbIjU5LBwhViFnOT8AgkNERUY9H/xAAaAQEAAwEBAQAAAAAAAAAAAAAAAwQFAgEG/8QALBEBAAICAQIEAwkBAAAAAAAAAAECAxEEEiEFMUFRInHwEyNhgZGhscHRUv/aAAwDAQACEQMRAD8AvBERAREQEREBERAREQEREBERAREQEREBERAREQEREBERAREQEREBERAREQEREBERAREQEREBERAREQEREBERAREQERYJQCUBVR7T7d1EkrmwPMUQJALQMzwPtEnhfsC2Ni9vJviGU9S7eMkIY15ADmPPy3t8wJ07dVBGes200LeGZox9fb5eq1URFOzxERAREQEREBERAREQEREBERAREQEREBERAREQEREBERAREQEREBERAREQEREBEWLoMoiIC8yNu0jtBHqvSWQfn7G8Nkp5nQyAgtJt2Obyc3tBXe6P6qaSpZEynp3sabvkMLA6No552263ZfX3VtVtBFMLSxskA5OaHW8Lr1SUkcTcsbGsb2NAaPQKtXj9NtxPZr5fFIyYum1e/wBd33REVlkCIiAiIgIixdBlERAREQEREBERAREQEREBERAREKAiIgIiICIiAiIgIiICIiAiIg+FbVsijdJI4NY0XJP/AHqVWGPbeTyktgJhj7R87u8n7PgPVffpNxgvmFK09SMBzu954X8G2/qKhKo58876avoPDuBTojJkjcz5PvLWSuN3SPce0ucf1K8NkeSAHOJJAHWPE+a+aKpuWx0x6QvDBRFBTxw71hyNAJzDV32jx5m66MdSxxs1zXHuIP6L8+5R2Kw+iej0nmtzbGPLrH9Wq/iz9UxWIfPcvw6MWOcs33+SwyVQ2JV7pZpZA51nyPcNTwJNvayubaWr3VJPJzEbreJFh7kKtuj7A46maTetzRsYNLkdZx01BHIOXnI3a0Uh74ZNcWO+a/lGkZ3zvqd6lN876nepVs4lsnh8UMkpgH8Njn/PJ9kE/V3KG9HuCRVUsu+bnYxg0uR1nHQ3BB4NcoJwWi0V35tHHz8V8dsnTOq/hCMb931O9Sm/d9TvUq2MS2Tw+KGSUwDqMc755OQJ+pVts9gslXMImaAC7nHgxvb3nsC5vhtWYj3d4OZiy0tfWoj300N+76nepTfP+p3qVbuHbFUULetGJDzdIb/l+Uei3X7OUT2/+nhIPNrWj0LVLHFt7qlvFsMT2rMx+Sld876nepU76K4HOknmcSQ1rWC5J1cbn9rfVcXbrZ1tHKwxk7qQGwJuWuba4vzGo91NujSlyUIfzle5/kOqP2+68w0mMmp9HXOz0txOqnlb6/p2toazc0s0vNsbiPvEWHuQqO37vqd6lXziNDHPGYpW5mOtcXIvYgjge0BVdt9BRwObT08QEgs57szzlHJuptc8fC3apeVWZ77VfCctYmcepmZ/SIdfophcTPMSTbIwXJPaXf4qxFFejalyUDHc5HOf5XsPZoUgkqrTMi5va9/kzIP1eFNhjVIUedfr5Fpj612Qzpfly0sPfN/g5aHRHhxcZat3AfwmeJsXn9o8yvfTVJaGmaLkmR5sOdm8vVS3AaJtBQMY/TdRl8h/3WLnn1v7KVUdxQbpXrslNFFfWSS/4WDX3c1TSmc4saXCzi0EjsJGoVR9MFfesjhHCOIH8Tyb+zW+qCLio717E/epdsPsEJ421NVmEbtWRg5S5vJzyNQDyA15qfRbNUDLN+Gg7szWuJ/quShtSonXsTq18d2FpJozu4xDJY5XM6ovyDmjQjyuqY6wfu7HPmyZeJzXtbvN9ENukJ17E6sjZjYOGKNr6lollIuQdWMv9kDg4958l0Mb2OpZoy1kTIn/AGXMAZ5EDQgobdHZmn3dHA08d21x8Xan3Ki3SdW2MMV/qefYD/JTtosLDgFTnSNiGbEJG8omsZ7Zj7vPogsTYeg3VI0kWdL/ABD4H5R/SB6r4dIVVkpMv8x7W+Qu7/Eeq49LsLOWNJrHtJaCW2d1bjh8/JRna/DnUkjInTumJbn1v1dSBoXHjYoNLMEupJsdsj8QwVE5IjPytGheO0nk3w1KnEOA0bLNEEXdmAcT/VclBUiK1a/ZSklaRuhGeTo+oQfAaHzCqnEIzDK+Fx1Y4tJ7bHj5oPTXEG4JB7jZdXDtpKmEi0hc36XkvB9dR5LhiZehKgt3Z7H46phI6r2/Mw627webe9ddUvhWJuglZM3i06j6m82nxCuWCUPa17TcOAcD2g6hB7REQFgrKIKP2rcTXVBPHeu9tB7ALlKVdI+GmKsMtupMA4H/AHAWcPYH8Sil1k5ImLzD7Li3i2Gsx7Qyi83S64WHpW/0d0m7oIzzkLnnzJA/K0Kn42lzgxou5xDQO0nQe6v3DqYRQxxD7DGt/pAH9lb4lfimWN4zk1jrT3lGek+ryUYZzkkaPJt3H3AXx6K6XLSyS/zJLeTBb9S5cbparLzQQ3+Rjnn8ZsP2H1U12OpN1QU7bWJYHnxf1j+5S1+LNM+ynk+74NY9bT9f00+kSr3eHyDnIWs9Tr+UFc/orpctLJLzkksPusAH6ly0Olyrs2CHtLpD5AAfuKlex9JuqGBnPdhx8X9Y/qvY75vlDi33fBiP+p/ho9ItXu6CQX1kLY/U3P5Wlc/oogb8LJJ9p0pae4Na2w/MT5rQ6Xauwp4O0ukPl1R+5yi2ym1MlE82bnjeQXMvbX6mnkbeui4vkiM25WcPGtfg6r5zO/mtbazCX1VM6CN+RxIOt7OA+y63I/2UIpqvEcKgMZp2OjDi7edZ4F+9rhlGnMDipbgu2lJUkMa8skdwZIMpJ7AdQfVSJwuLKaaxf4qyo1y3wR9lkpuPPU/6o/abamWtDN41jRHmIyZhe9r3uT2K4sCpNzSwxc2RtB8bC/vdVPimEMGM/CsADDNHpyDXBr3DwALtOxXOo8ETu0ys+I2pGPHTHGo8/wBVb9J+NSxzxRRSPZZhc7K4tvmNhe3ZlPqq7nnc4l7iXOOpJNyT3nmu3t7W7zEZzyYRGPwAA/mzLR2Zpd9WU8XJ0rb/AHWnM72BVfJPXfTW4tK4ePE69Nz/ACvPB6Pc08UP8uNrfMAXXBirs+OuhHCGi9HSSMJ/K1qlSq7YCv8AiMfxOXkAYx4RvawHwO7v5rQiNPlJnc7lKtpsJ+Jr6AEXZCZp3dl2boMH9TgfIrxt1W3dSULT1qudocP/AKIyHyetgPAlSojmquwSv+O2llkGsVHFIxh5ZgQwkd5L5PJq9eLSVFVcH+o4++I6sdOWu/5UIs4eYYR+JXXilWIYJZncIo3yHwa0n+yp7oOi3tbUTu1cyL80rrk/kKC6WiwsNB+iqyu2ZxGfF21b47RNqGFrs7OrDG4WsL3F2tvbtcVZGM14p6eWocLiKN0lr2vlBNr8r2Vb4Z0q1VSS2DDTK5ouQyZzrDtP8JBaqprYOiFTjM0trshfLL3Zi8hn6lw+6u1iHSBiMcT3yYU+JoBu90jrMvoCf4XaQvHQXS2p6ibm6Rsd+5jb/rIfRBZFXO2ON8jjZrGlxPYGgk+wVX9Hm0lVV4m/eSOMbo5H7u/VaAW5Q0crZgFL+kus3WFVLvqaI/8AqOa0+ziod0HURJqak8AGRNPfq5/+CC1yV+f4JDWYkOYnqb/gc+58gz9FdO2FduKCpl4FsTgPvOGVvu4KouiOl3mJNdyhje/zIyD959EF6qjekTEN5iU2ukeWP+kC/wCYuV4SPABcdABc+AVF7GYR/qlfJJJcRZnTycic7iWsvyuSfJpQSjDOkeVwbDDQl+UBoaxznWA0GgZos0WA11XiDayeMwMD2vs5wJa1pFmNA15c7cSVPZDBR0znBrYoYWlxDABYAa2A4k281GdjttJMQqpGNhEcMbM1yczySQGg8ANMx58OKCbKgcdxDe1U8g4OleR4XNvYK7doa3cUk830RPcPGxt72X5zbKg6YnXoTrmCVehKg6gnV17HPLqCnJ/lj0FwPYKh6Nj5ZGxRi73uDWjtJ4eS/RGG0ghhjhHCNjWDvygD+yDZREQEREHNx/B46uEwyeLXDix3JwVOY9gFRSOIlacnKRtyx3nyPcdVeqw5oIsQCDyOqhy4Yv39V7ic6/H7ece3+PzrmUs2A2bZWOldMDu2ANFiW9d2twR2AfmCsmbZmicbupoSfuAfotjD8Hp4CTDE2O/HKLX8QoqcbU7nuu5/FovjmtImsuLguw1NTyiYF8jm6t3hBDT2gAC58VJJ5msY57yGtaCSToABxJX0WvXUMczMkrA9p1yu1Bt2jmrMVisfCyL5bZLbyTMqN2kxX4qrkm4NcQ1t+TBoP/3zV7xNAAA4AADw5Lkf8JUH/wAWH+kLsRRhrQ1osAAAOwDgo8WOazMz6rfM5OPNWlaRMRVwNptnKWoLaioJa2Fpuc2VuQanN3ceC70LgWNIFgQCBwsLcLcl8a+gimZu5WB7L3yu1BI4XHNbKkiNTtUtebViszPb9lM9JldnxBzeLYmsZ/k791vJW7SCN8bXNDS1zQQQAbgjRaVTszRyPdI+nic9xuXFoJJ7SVv0VHHCwRxtDGDg0cB4DkuKUmLTM+qzyORTJipSu46UQrNghJXmrM1mF7ZMgbrdttM1+F29ilGL4pFTQumldla31ceTWjmT2LeWhiOC09QQZomSEcM4zW8ByXXT076UM5pyTX7WZmI9vZVmxlf8RjInksC8yOA7DlIa3ybp5K4QuPHspQtIc2miBBuCG2II5gjgV2AF5ipNY1KTmZ6ZrRNI1ERpU23Wx7KaOWr37nGSW4YWgXdI4kjNfWwzHhyWt0UUmeuMnKKNx83WaPYuVr4lhcNQ0NmibI1pzAOFwDqL+NiV4w3BqenLjBCyIusHZABe17X9T6rj7H49x5LMeIzPHnHbczPr+D64rWCGCWc8I43vP4QT/ZU90AEuqqx7jdxijJPaXOeSfUK5a2kZNG6KRofG8FrmnUOaeIPctHB9nqSkLjTwRwl4AcWC2YC9r+Fz6qdltTbzHPgsPnqAbPDckf8AzX9VnoTfwBUF/wDD/h+WCpqD9t7IgT2RtufeT2Vl4vg8FUwR1ETJWtOYNeLgO1F7dtifVesKwuCmj3UETYmXLsrBYXPE+KCNdLtfucIqLfNLkhHg9wDvyZlAugKta2qqoSQHSxRuaO3dOfmt/wBUeiuDF8IgqmCOoiZKwOzBrxcBwBF7dtifVc6k2Lw+KRssdJEx7Ddrmtyuae4jhxQbu0uFfF0c1Lnyb1haHWvlPI25i44LidH2xTcMjkvJvZZSMzw3IA1t8rWi501J81LQsPFxbt8v0QVP02bWMEYw6N13ktfNb7DRq1hP1E2NuQAvxC6fQXVNdh8jAesyd2Yfeawg+x9FJJNhMMcS51HCSSSSW3JJ4kk8St7CNnaSlLnU8DIS8AOyDLmA4X7bXPqg9bRYLFW07qaXNkdlN2mzgWkEEHxC+ey+FU9LAIKb5GOcCScxdJezi48zcW7rW5LquFxbt8l8aKkjhjEUbQxjb2aOAuST6kk+aCDdNmIbvDmxDjNMxv4WgvJ9WtHmuR0EUl21VR/uZEPwjM797VY2MYHTVQaKiFkoZctDxfKTxt6L6YThUFKwxQRMiYXFxawWBcbAnx0Hog523tfuMNqpL2O6c0fef1R7uUO6CS3cVR+1vGA/dy9X3LlYuJ4dDURmGeNskZIJa4XBINxp3EXWrhOztLSuL6eBkTnCxLBbMOw9qD64/hbaqmlpnOLRI3LmHEcwe/ULl7F7MQUEcjI3mR7nDePNr3Au1th8oAfe3+5SMrXoqGOEOEbQ0OcXutfrPNruJPEmwQe6ylZKwxyMa9juLXC4PPUHjqFAukeioaOhe5lLA2WU7qMiNgIJ+Zw00Ibc37bKwrrnYtgdNVZd/CyXJfLnF8t7Xt6D0QfmkSrZoYJJniOJjpHng1gLj524DvOiv9uxWHD/ANnB5sB/VdeioYoW5Yo2Rt7GNDR7BBDej7Yj4T/zE9jUEWDRqIgeOvN55nlwHMmdIiAiIgIiICIiAiIgIiICIiAiIgIiICIiAiIgLSxjE2U0W9kvlzxxjKLkuke1jQB95wW6o7tlhD6v4WENcYfiWyTFrzGWsja9zSHBwdfeCMdXUceSDoVeNwxzOhe7KWQOqXuOjGRNdlJc7keJ8GnsWjhu1sM0scW7ni3wLoXyx5Gzhrcx3etwcutnhpsCQFGsQ2LlcMTbEH2mjpo4d9M+beCImSRpfI97msc55ZY24E2sdetJTVVbUQTPgdSR0ole1sjonPkqHsdG226e4NjaHuNyQSbaW4hvR7XQOnZE1kpZJK6Bs4YNy6Zua8YdmzEjI4ZsuW7SL3Xip20p2Od1ZnQsk3UlQ1l4I5LhuVz73NnGxc0FoPEhRfZHZmeKSgvTzwupWubPJPO2eOTMwgimj3r8hMhDswbHYXGtyF9aPBax2HMwZ1OY2i0c1SXxmN8Ifmc+JocZHSPHJzRYuJJ0FwleJbTRxSmBkU1RK0Bz2QMDzG13AvLiGtuNQL3I4BauJ7bU8Dqhm7nkNLlM27jzCJjmNfncSQMoa65trobA2K18GjqaWpqYzSSSsqKrfNnjfDlbG8MbaUPka8GMNtYA3AFlqVOA1LsPxGPdkT11RLcZmG0L3Mia6+a1hAwOy3vqRa+iDtYftZBNUMga2Ub1jpIpXMyxzsZlzGJ17m2ZpuQAQQQSvo3aeA0rKwZ93JKIWjL1nPdLum2bfgXa37NVq1+FSvr45GNDYoKOeON1xYTyuiDRlvewZFxtbVR/CMKrXQYVSPpDDFRyRGcvkhdmdDG/K6MMebs3oab6G5GlgSgsUKK0u3lLIIXsbMYZniIT7v8AhNkLsrWOde9y7S4BFzYkHRdfafEPh6KpqP5UMjx4taSLd97KI4PhVRLS0NC6lfTQUu4fM+V0JMr4MrmsibG92jpAHOc7LoLWN9A7+NbYQ05lG7mnNO3PNuWBwhbYuvI5zmtvlF8oJda2mq5WO7UPknbSU5mZaBlRK6KITTBsl8jI2kFjHWaXOc69rtABLtObNhNe6gqcOFMc0tRM6WoL4ss0U05cTGM+bPunBpzBtg02JNguzJDVUtbVzQ0hqPimwlj2viYI3RMLMk2dwcIxo4Foces7S6D70G0FPDTQOjlqKw1QdJCNJJpQAC6ws1rGt0BvlAJtxK+52yphT/Eu3jWidtM9jmHeRzOc1uR7BzGYHS+movcLhYbgVRh0tPK2F9YG0hp37oxMe2Yybx7wJXtG7e4m9jcZW6L6UmzlSZKd8rGky18lfUBrmubCWwlkEYvYvIIi1A+ZpPCyDpf8cRXlZ8PVmaGznQ7obwxkXEoGbLkI7SDfS19FvT7U07YYJWl8nxTQ+GONhdJK0tDrhn2QARcusBcXIXNfh1SP9WnbFeacCOnGZgMjI4QGXOazQZXyfNYrSo8KqKOqidHTGoY2hgpI3B8bRA6MnPvMzgQxwyElgcTu+B0Qdik2vhfEJDHNGTVCjyPa3MJiQPsuILRfUgm1j2LA2yp941gbKYnS7gVOT+AZr5d3nvfV3VzWy30vdRqj2TqpIKKCoa5pbUVtVUPjk3ZErzNuS0xvza74O6p0y2Nl9sNwmskpKLDJKYwR0zoDNMXxOZIKchzdwGOLiXvY0kvDbC/NB3MS23p4XTtLJ3/DODZjHHmbE0ta7eOJIGUB/K7tDpotnDtqYZqgU7WytL43SxPezKydjSA50Rvc2zN4gXBBFwuDLgNS7DauLd2nrauRzwXMNoJJ2tJLg6xtStGl78Ba+i7jsOkdijJyy0MNI6NjrjWSWRpe3Le4syFmvDrIO+iIgIiICIiAiIgIiICIiAiIgIiICIiAiIgIiICIiAiIgIiICIiAiIgIiINbEKGOeJ0MrA+N4s5p4OGhsfRbKIgIiICIiAiIgIiICIiAiIgIiICIiAiyiDCLKIMIsogwiyiDCLKIMIsogwiyiDCLKIMIsogwiyiDCLKIMIsogwiyiDCLKIMIsogwiyiDCLKIMIsogwiyiDCLKIMIsogwiyiDCLKI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1" descr="data:image/jpeg;base64,/9j/4AAQSkZJRgABAQAAAQABAAD/2wCEAAkGBxQTEhQUEhQUFRQVFBQVFRQUFxgVFhUXFhYWFxcWFBYYHSggGBwlHBUUIjIhJSkrLi4vFx8zODMsNygtLisBCgoKDg0OGxAQGywkICYsLCwuLCwsLC8sLC4sLCwsLCwsLCwsLSwsLCw0LCwsLCwsLCwsLCwsLCwsLCwsLCwsLP/AABEIAJIBWgMBIgACEQEDEQH/xAAcAAABBQEBAQAAAAAAAAAAAAAAAQMFBgcEAgj/xABSEAACAQMABQUJCwkGBAcBAAABAgMABBEFBhIhMQdBUWFxEyIyU1SBkZLRFBdCUnKTobHS0/AjM0Nic4KjssEWY5Sis8IVJDR1RFV0g6TD4fH/xAAaAQEAAgMBAAAAAAAAAAAAAAAAAQQDBQYC/8QAKREAAgICAQMEAgIDAQAAAAAAAAECAwQRIQUSMRMyQVEicRRhUpGxI//aAAwDAQACEQMRAD8A3GiiigCiiigCiiigCg0UhoCD1h1nhtch97BO6MBuCJnG055uBwOJxVRHKuh8GEsOYjbOfMVFcfKJbky6QXiXslkUfIU4HpiNVrRl1s6NVowA7SbLOPCxjPGsVtjgtlzDxo3z7WyzScqE+d0A2etCD58yj6qjr3lOux3yxjHxcov1o5+mqmzk8TntJNeTVT+VLZvn0OlRfL2blqdrKt5bCZsIQoZ+ZQCOO87sYYHfuKmq/rdr+sXeQE5bOyQMvJzfkgfBXP6Rt3QDxrL9E6baKE28as0gdwNrdCELbYLjPfkMzkKd2+nbSTuZLkmWdvClffv/AFR//OqrM7lFGlxenzum18InZrrSUgLvMkStv2HZmwOvaJz9HYKhbmeUfpomP6sQ+sim7i5dzl2LHrP9OauOW4O0scal5XOERd5J/HPzVWV1k3qJuZ9OxaI91oXmkJUGTKB0Yjj+gbNaDya6TuoNhbskLKZCsbYBSNY9sOw4JvVt27cRmoDQ2g+4SIXUXF83gRr3yQ/JzuLAcWO4b8dNXG80Eba3Z5n27q5IgyD3saSb5FTPHvAwJq7BSS5OdvnCU36a0iq6c0lLcXCAOVd0ad2wGKIzFYo12shRgZIHUeeoq6uJFOBM5xxyIx9S10Qzgm5uBweTYj+TGBGmOrCg1FmqV90lLSZ0XTMCqVSlOOzqsLiVriBNvaV5VVlYKQy7ywO7oBrWtQ9I5tpu6N3kEzorMfBjCI+8nmG0R2AVk+rYzep0RxTSnqwuwD6XFS66YdLZYVXvpppHSPnmfIAd+iJAF7SKs0yfZuRpeoVxWQ4VrgldcdY3uZBHCBwyiP4KJ4+Zedj8FTwG+qvcTlN3d3dhxwsWP5abuZdgMisWdjtTTc8j84B+KOHmrhx+MVWtyHv8TdYXS4RgnatsfN9L4xvRH9ikN7L4w+rH9mmcfjFGPxisPrT+y++nYzXsRYNUtOSxyMxI24tmTKgKZYM7MiOFwGIyCPldVd2uOs113OSeNz3lxsFQXVY4icIwCsM5OzvOfC3VV7G6EUscjeADsyfs371iezOf3as3cRtGKUZjlV7WYfrIO9bzoYyD0xt0CthTZ3x2ctn4yx7nFePghoNaLsgHugPa0/8AtmFd8Wu14oxtZ+TI6/z7VVW2uks5Ht7yMsUbAYOUJX4LKcEEEb6kBpbR7cDcL1Axt9ZFYZO5PgvURwJwXemn+yxW/KDdrzN55Uf6DCPrrqj5SbgcRIerYhI+tTVVWS0fwZ2X9pHkecoxxTNzblDglSCMhlJKsOkGvDvtj5LMOnYVz/BsvK8qMvOiDtiY/VNXZHyqLjvosnp2ZEHoAaszJ/GTSg/jIp/Kl9B9EqfiTNUg5VIPhqB2d1J+mICuuHlLtWYDIGeHfpk9QViCayEtjifqpGVWGDgg9lellP6MNnRYrep8/R9G2F8kqbcbBl4c4IPOGB3g9RrqrA9TNbXs5RG7ZRsKpY7iOaNzzfqtzZwdxrcdHX6TIHjOQd2DuKkcVYcxFXE9rZoZwcH2s66KKKk8hRRRQBRRRQBRRRQBRRRQBRRRQBRRSGgKBrvB/wA9GfG2skePklvvazHVwk2MqHijRn0ZU/y1rOvy4nspBx23TzEKf6Vk2hu9a+i5lknUc/gStjFYMhfgbLpctXoZpD+N9J+OFL+OFaw7MTHZR6KHfAyeAo0Xo2S7y2TFbKcNKeLY4rED4R5s8B9FZa63Yyhl5leLH+/obto5bh+5W6gkeHIdyRjpZv6cTVv1b0JssYLId0lbAnun4KO34K9CjefSakNWdX2uFEdsvcLNSdqXi0pHHZJ8Ns8WO4ebFadorRkdvGI4UCqPSTzsx5yemtjXWoLSOSycqy+W5M4NW9XYrRTs5eRh+UlbG03PgdC9A6uc76qXKhpQqWCnBhhOz+2uDsRntUd95zWkNWI6euTc3US800z3Lfso+8hBHWAx6iBXqT0jDXHukkRl7CIoYIRuwuSOv8E1GmpXWNszEdCqPTv/AK1FZrUTe5He0R7KkkdWr90kRuppN/exwRqvhSMxLsi+pHv5hmvc8zJtFyDcSACQgd7Eg4Qx79wHPvPR01H2cYjZpBvc+CTwTdjI/W66Ut1/SasWXfioxNXi4DVrtt874EA7PQaX8cDSZ/GTQFdmCRLtOwYgAncFBZmPQAAawRi5PSNlbbGqLlJ8C/jgaX8c9Oyp3sbjhIgYbzxBKn6Rnz01n8ZNQ009GSElOPcjyyggg8Duq46sol2sccjFTKvcdscY7m3BKN+8h4HiHA56qFSmrlyVd0Xwjs3EXN+UhILDtK/yVZxZ6lo0/W8furVi+C9yaq34AXNrMo3AyZ4djKcVw3OqN18Kxs5Pk7A/mC1pWjrxZYo5V8GRFcfvAHFdVbA5Uxa41XhRlW80dHAshKLIhTO1jmMbnB4nf0VWbO2ZDNZyb5YWLRnhtrgE47Vw3mNb3rHooXNu8XBiMo3xXXep9P0E1iWtKtsxXqjZlt2WGcc+NrCFuxyV7GHVWOyHdHRaxL3TYpIis/jNJjt+iuy/jHeyJ4Eo214bvjL5ju9FcZXq+itU1p6Z2sJKcVJfIMoIwRuPHdXvQuj7TPcriIliT3KVZHjJz+jfB2c9BI6qbH44ih1DDBwR21lqscGVM3DWRDj3I7rjVi0fIVr4byCveyDdxA/J5+k1rvJ7ZukLsyuiuUEayeGVRAu2w5icc4HDsrPtSdb3tpBHKSytgAk/nOYAk8JANwPwuB5jWzWd0kqB0OVPA/WCOYg5BHNitlFqS2jj7a51y7ZeToooor0YwooooAooooAooooAooooAoornvb1IlLyMFUc56eYDpPUKAfLVWNZ9cYbZWwyll3MzZ7nGeYNje7fqLv7N1VLW/lAJbuECsWbcIkOJG65XH5pf1R3x58AnEBZauO7CW9YMR+bgXdHEOgKNw+s85NeJTUTNTRKx8DV3pG60g5Kl44TkNM26VxzrGAcRJ1Lv6TzUr2sNtEUQYypXmy26pLSmkFiXAxn4KgfjAqqTzs7bTbz2cOoVRttbOkwcGMORr8caPR9NL6foo/HGqxukeZEyCOkY4Vd+T/Ry3wjWZ+8gjVe4ruDmM7B2iOC+ASOJ2+iqXU1yf6U9zXwDHCSYJ6B8Bz6GQn9mKt4k+e00XXKNwjYvjg3aGMKAqgBQAABuAA4ACnKQUtXzmCF1vvTHaSbPhOBEnypDs/QCT5jWW6BQSXFzKPAj2baM9UYwx9YE9eRVt5TNKiPZGfzMb3BGfhnMcXnyWxUJqxYdytIlPFl227W3+ysVr40XcGO57+ir6wj/mH/AHf5RUbUzrTHibPxlH0bvZUNWrl7mdtS91r9CUnp9IpfxwpPxwqCWzy74BJJwOurTqhadyVZJN0t0QFB+BD8EdrHeerZqA0No4XM+y4/IRASTngG+LF+8c+ZWq0SQSSr7uYkIs6RRrjc2c7TdQBwB2HorYY1fau5nKdWy/Us9OPhf9IS0tdqxwONvK6fu5wfQQD6aix+N9WjQOFnvoiO97sxx0q5J+oioHSNoYpCvNxU9I5qq3x/LZuel27qUWc1LHcdydJRxjcP2jgw86lh56SgisUH2yTL99StrcH8o2fk/uxsSQA5ETB4+uKbLqR59urbWO8nuk+5vbknwGNnJ8lsGEns7xfNWwg1uIva2cDOLjJxfwBFZzrpoxYrkswzb3amOUcwfBB9ZcHtBrR6i9ZNFC5t5IuDEZRviuu9SPP9BI56k8GEaHt2Vp7CXw42LQk/CwMgg9DpsmuR0wcEYI4gg7jUlrTG+xFdqNma2fuU45wA2FJ+SwIPyu2uzS1ss0S3cQ3MPyijmI3E7uvjVHIr52jo+kZfHpSK/n8ZI+uvQP4yKTP4z7aPT9Bqob7wEkYYEEbjVo1I1vktpBFKdpWOAT+k3bgTzSDG5juYDB34NVgfjdSSxhhg7xWWq5wf9FHPwI5MdriR9IWd2kqB4ztK3A8O0EHeCOcHeKfrD9R9cZLWQRTHaViACT+cHAAk8JAMAH4XA8Aa2myullQOhyrcD9BBHMQcgjmIrZRkpLaOPsrlXJxkuR+iiivR4CiiigCiiigCkzTdxcrGpd2CqOLMcAec1m2uPKIF/JW4fabcoT88+RzD9Eu/wj3x5hQaLZrJrVDaq2SC6jJBOETrkf4PZvJ5hWX3GlLzScmYSVjGQbhhs7IPwYEPgDr3sekV16J1NlnIm0gcKDlLVSQo636T0k5PWKtrBUUKihVUYVV3ADoAFYpz+i3Tj75ZB6H0DDaLiMZc+FI29mJ47+auPTmlxEMDe54Ddu6zSaw6dEeUQgv6Qvb19VUyRyxJO8neTgnPnqnZZ9HQ4mJxt+D1NMWJZjknpPsryPN9Nc11dhMAd8x3KoGSSeAAG/NLJo+aCaPu5G1JHt7AOdjeRsk9PTivMaW05My29QhCxVR5e/8AR1SJgkdBI4UVYdZtCMpEqDKsAWxk7Jxx3cxqvVhktM2FVkbI7Qtc91IUKSjjGwY9a8HHnUsPPXRXmVcgjpBqa5dskzxmUq2iUX9G/wCq+kBPbRvnJxst2ruz5wAewipWsu5FNLExvbsd6Zx+7gD/ACGMdeyav2sl/wBwtZpR4Sodn5Z3J5skVt0cE1p6Mp1wn913QjByJ7kDG/8AM2+7d1F++7atky43CqbqXGJL2Rid0EIjQE7yx8Nt/PksPRV2uFrBY9s2mJHtjsp+t1vlVf4pwew//oqqmtB0nbh0ZTzj6eas/kXBIPEHB39FUbVzs6bDnuGvo8H8cabmbA3DLEhVUDezE4UDzmnM/jNSurMAG1eSeBDlYAfhSY76QZ4hQcA9JPRXqmvvkYOo5aorevL8Exo3QzARWER/KyHulxIOYnw27FGFHm6a0HW/Rypo2SONcLEkZUdCxurE9uyGpjk+0MY4zcSj8tPv38Uj4qvVncx7R0VYdOW3dLeaM/DikX0qRWzOMb29sxuE7OkJj46CGT/IqfXGae0vbCRf1h4J/oajb65CS2kp+HblT+6x+2akZJgd4IPZVG/3M6Ppsv8Azi18FaZSDgjBFJUpexhu3p9tRjLiqjWjoYS7kdmgz+VaPgJ4yo6pI8vGR1+GPPW6au6R90W8UvOy4fqde9YekGvnqZyoDqcMjK6noZSCPqrXuTzSKlpI18CVVuoh0BwA6jsOz6T01scWW4aOQ6xSq8htfPJeaKQGlqyakzfXXRixXJdhm3vFMcw5g+ME9RK7x1qfPSNTJmtriawmOcMdgng27Kn95cGtr1j0SLm3kiO4kZRviuN6t6f61hmtcLGOO8UFZ7ZhDOOfZ2sKT8ljjPQ1eZLaMtNjhJM7dYdCmMl0B2DxHxf/AMqBI/GM/VWh6OvFuIEkGO+Xvhxwecemq3pnQWzl4hu51xvHyccRWtsr14OuxcpTilIgAfxvFewfxmvGfxkj669A/jcaxMvxYk0QYEEbjVn1G1xktZBFMSyscAn9J0AngJANwY7mAwd+DVbrxPEHGGrLTc4P+ij1Dp8cmPdH3H0fZ3SSoHjbaVhuP1gg7wRzg7xXRWH6ja4yWsgimJZWKgEn85zAZO4SjcAfh7gd+DW02d2kqB4ztK3Ajq3EHoIOQRzEVs4yTW0cdOuUJdsvI/RRRUngDUJp/WSK1B2yC+M7AOMD4zsdyL1nzZqt6769i3STuRwFYxmTcS0ni4QdxI35Y7hjgaxa/wBMmdtq4fCbW13PaJBPS7He7dZ82KhvR6jHbL3caZvdLS7NqO8BwZyCsUX7NW4tg+ERnfuAFW3VvVCCyBYZknbe8z72JPHZ6PrqkQ8pTogis7VURdyrGjv9Q3nrpqTWDS83gQTqD0xiL6ZMVjbb+C1CMI+WjTbmWqVrJrDs5jiPfcGbmXqHSarsmitKy+GwX9rccPMCRTJ1NnP5y7t07Ntz/QfTWOVcpFqvLqre9bON5ecsevfXHc3u8LGCzsdlVGSSTzAVMJqhbj89fO3VHGqfSzN9VTmrmg4u6bGj4meUjDXMpLCNTxJbGE7BvOKiGNFPbPV3V7ZrUeCM0LoZoCXK91vNhmIG9bdAO+38NrGcnzCmdc22XspG4PbuM9auMjt74emtt0Lq3FbwtEuWaRSJZSO+ckYz1AZ3DmrOr3RU8ai2uLE3KRsTGwiMqHm2lYDvcjGQcVYcU1o1cLHGal8lb98CRUVNtCFAAJUE4HSaiJ9aEkPwWP6qLn6BV8ttBzDfFomJP1u5QKfSe+qVTQ2kyO9iiQdG2ox5lFYfQi/JeXU7Y+1Jfoytb1m8GGdvkxOf6U73O5bctrOc/qEfXWqLqvpJuMsKfvufqWva6j3reHeRr8lHf62WpWPBfAn1TJmtORRtQrC5tbkXEydyUvEioxXbcs2wTsgnA2Xbj0ir5yv3rJbwIPBkm7483eKSB6d/mNd+hNRlikWWaZ53Q5UbOwgPM2zkkkdZqf01oiK6iMU67Snf0FSODKeY1m1wa5tt7ZgujNA3Q76Oa1XJJyZJFbec8BH/AFqV/wCCXZ8K8hHY0rf0FaBHyZ2g+HOf/cx9QroHJ1Z/3/zrV5dcX8GdZNsVpMzY6tzHjfxD/wBtz/vrx/Zf418nmiP9WrTl5PLPol88r+2nF1AsvFue2R/bUelD6H8u7/JmVvqtERh71sc+zGAfNk1ZdXdFpdzxxRri0tQpYfGxvVCecsRk9WemrmNRLHxGe15PtVNaN0bFAnc4Y1jTOcKMZJ4k85PWa9KKXgxTslN7k9nUBQw5jz7qWivR4MM0noqOb8hJI0EtvLKB3u0MMfBIPYpBFc41W+LfKO2I/wBGrY9L6tWty21NCrPjG2Mq+OYFlwT56iW5OrI80o7JWry4p+TJC2cPa9GZHVSXmvYT2o4/3Gmn1Uu/gz2jdryL/wDWa0uXk2tz4MtwvY4P1g1zvyar8G7nHygjfUBXn0ofRmWZevE2ZtLqrfY/8M3yZvtKKsOp1vPaNYrNsiQTvHsqwf8AJSnGyxU4JBZiBk8F6KsLcm8vwb4jthz/APYKktXtRRBMs007TumSg2O5qpII2iNpsnecb91TGCj4MVt07OZvZcRS0gpa9mIQ1nGu+i1iue6MM292pimHMHwQT51we1T01pFRmseiRdW7wncWGVbHgOpyrekegkc9AYRqzpI2E81pcE7AbvW47vgyDpDLg1b20hC/gyIfOK5NMaBdtlL2xlkZBsrNAHY7I/XjGcdRqCk0DYcCbuE/L3jzSKawzr2XaMt1rTRJaR0ekm8EBulTx7Rz1A3Fk6cRkdIAP1b6e/sxEfzOkGXqkjDf5lcfVS/2Yux+bu7eTqLOn1jFYJYzZs6usKPuRwj8cRXoGnJtBaRX9CsvXHIh+sgmuCeS4j/O2s6dZifZ8zYwawvGmbCvrND87R0TwhwQ3CrPqLrlJayCGYllY4BP6TdgAk7hIBuDHcwGDvwapY0zHwbKnr3fXXqe5jkXGQayU99b01wVOovFyY98JfkfTdldLKgdDtKw3Hh5iDvB6Qd4p+sK5P8AXlreQQyttKxABJ/OcwyTwkAxg/DwAd4BrY49PW5APdohkA4LAEZ6Qd4PVV5HNtaZl+lrNoy9tdWhnTuryRkxtIG2icOGUbmwd/nos9FzDHufRgQcx7kiekv/AFrYcUYqQZnDoPSrDAWKEdDSAfRGGrqj1GvGx3S7RekIrN6CSPqrQsUtCCjxcnKfpLmdvk7Cf0Nd0HJ9ZDG0kkh6Xlff2hSB9FWqigIe31Xs03rbQg9OwCfpqUhhVRhVCjoUAD0CnKKAKKKKAKKKKAKjdI6etoFLTTxRhc52nUYxzYznPVUjVAvOSOxeV5QZkZ3Z22X52JLYJBI3npoDxLysW2T3OC5kXO5wqqGHSAxBx2iuzQPKNDc3EduIJ42k2tln2dnKqWIOCeYVk+krVbe6uoELFIp2RNtizYAXiTx41JaivnSln8qb/ReoJN4nnVFLuwVVGWZjgADnJPCqTc8q1iCRGJ5gN21HEdk9hcrkdY3VyctspFpAme8kuVDjmYKjsFbpGQDjqFZZ3WgNV9960zs9xutrGcbC5x0+HXVa8q1izASd3hB3bUsR2B2shbA6zgVjhhHchNjvjeNFnn2Pc6nZ7M5NKZabGj6YhnV1DIwZWGQynIIPODVO01ymWUDtGhe4kXIYQLtKpHMZDhc9QJrNrfTksWhTDG7KJb5rcEEgpEUaV1Q82dnH7xquKwUYUAADcB9VNjRqp5Xo/I7j1o/tV02fK3akgTQ3EIz4ZUSKOttgkgeY1jVveIVG1HK8hJzmfuKKOYJGqlm3Y3sR2c9NxO+1h3ZI872VBOyjrUsm19fUabGj6ms7pJUWSNg6OAyspyGB4EGnqrPJxZRw6PgSGf3RH37CULsA7TsSAmTs4JIxnmNTWmYpGgmWEhZWidY2PAOVIUnqzipIKzp7lKsraRogXmlXcywrtBT0M5wueoEmoQ8sEXNZ3HrRj/dVF0rqTdWcQaeS0jXmLzEM7cTgFcsx41DXUtt3GIQi5NxhTNM74hz8IRxEZPbu89QSa7Z8rtmSBNHPCD8JkDqO3YJIHmq+2tykiK8bB0YBlZTkEHnBr5bM+8AZZjuCqCzN1BRknzVvnJdoia10fHHOCrlpJO5njGrtkIevnI6SaAt1FFFSQFFFFAFeHjBGCAR0HeK90UBG3WgLaTw7eFu1F9lRk+oti2/uOz+zeRB6FYD6KstFAU2Tk7h/Rz3CHm75WA8xXP00y2pNwv5q9P76fZarxRQGc3uq99vytrcD9bcx8zrj/NVdv9U/HaKHSWh3H1oWraKTFQD56m1YtdoEQXykMCE74gkHcBlM/TVr/sJeSd/iJdvvtlm3rtb9k7uIzitaIo2aknYtFVDTuvSW1w1uLa4mdER2MXctkB84Hfup5jXCeUseQXv8D72hBfaKoPvmDyC9/gfe0nvnr5Be/wAD72gL/RWf++gnkN7/AAPva8++knkN7/A+9oDQqKzz31Y/Ib3+B97SHlWj8ivf4H3tAaJRWde+xF5FefwfvaQ8rUXkV5/B+9oDRqKzf33IfI7z+D97SHleh8jvP4P3tAaTSGs29+CDyO8/g/e0h5YrfyS89EP3tAZvrjdqukb4FgD7pbcT1LXVydXStpWyCsD30vA/3MlXKXlRsWJZ9HTsx4lo7ck9pMlJDyq2KHaTR86sOdY7dT6RJUElg5WdBy3NohgUu8Eol2BxddllYL0kbWcdRrDTeLkgnZYHBVu9ZT0EHeDWx2XK3DM4jisrxnOcKBDk4BJ4y9ANWrR6W1/BFcNbxsJUDKJo43YA8x47+w0B84nSS9zEOeFwZ853YMSx47cg15F0CQqnaZtyqvfMx6FA4mtfu9P6PSWWNdEGTuUjRs6QWuyWXjjaYH6Kcs9dLaHfFomeM9Mcdqn8sgoDn1c5P2l0S0FyDFNJMbiPnaFgNlCw6SucjoY89Ztp3Ql1ZsVuoWQD9IoLxMOkOBuHbg1rvvmL5Be/wPva8tymKeNhe+cQfe0Bhn/Ex3LuW1BsbW1tdzj7rnOfzuNr6eG6vdvN3RgkQMjngkY2mPmFbK2vdsTk6LuD1mO2z/qU7ByjQp4GjrpPkrbr9UtAVm/nvtD6LtFR+4yzXEzyjYWTYDgsqHIIB4E458jNS+o+ut3JYaRubhu7NbKXiyixg7MRcqdhRkZAqSblQjPGwvPRB97SHlPjwQbC8weIxBg9o7rQGJaU049zIZriUSStzk7lB37KLwVeodFccF2oOXKydRdkH+Qg/TW3f2+tP/K5/m7b7yk98C0/8rn+btvvKE7Me0RrBJaktbzLExzllCE9m0wJ+mvoDkn0tNdaOSWeQyOZJl2yACVWQheAxwFR+hdc9GzSdzltxasSAnumOJVc9CupK56ic1fII1UAKAF5goAHmAoQx2iikzUkC0VXtZ9cbWyGJX2pSMrBHhpW/d+COs4FVj33YfI7z0Q/e0BpFFZt778Pkd56IfvaT34IPI7z0Q/e0BpVFZp78MHkd56IfvaT347fyS89EP3tAaZRWZ+/Jb+SXnoh+9pPflt/JLz0Q/e0BptFZj789t5JeeiH72k9+i28lu/RD97QGn0maze25XoZBIUs7xhHG8r4EPeogyzH8rwArQbW5DojgEB1VgDxAYA79/XQGYaztjStz+wtv99crSU7re2NK3H7C3/31HtJUEjrSU00lMtJTLSUJHmkpppKZaSmXkoDpQ5YDpIHpOKmToCSSa4jtoHlW3lETOZo48sY0kOAR0OKrcVxsurHfhlOOnBzUtDrpcwTXL24i2LiczYlViwyqrjKsBwUUIJA6m3fkjf4mL2V5OpV35If8TF9mmDym3/Rbeo/2q8nlQv/AItt6j/aoB86jXXkp/xMX2a8nUO68lP+Jj+zXOeVO/8Ai23qP9qvJ5Vr74tv6j/boOToOoF15Kf8TH9ivJ5PLryU/wCKj+xXMeVq++Jb+o/268nldvviW/qP9ug5Ok8nNz5N/wDKT7FeTybXPk3/AMpPu65jywXvxLf1G+3Vq1R12vLh7RpRB3K5nmgIRXDq0cTSZyWIwdmgIvQuo13bTLMlqpZM4DXS4OVKnOI+g1ompWjpLext4ZgBJGmywU7Qzk8Dz8anKSpIMbVvy97/AOsn/pThkrjkfFze/wDrJ/6UNJUEnQ0lNtJTBkptpKAfMlNmSmGkrqlg/wCUWSNGkla7WBUUgFgyA4AO7OeyhIyZKaaSuRLoEld6uu5o3BV0PQyHePRQZKAfMleDJTDSU00lQB2cKwKsAwPEEZBqR1f1rurEgRt3e3HGCU5ZR/cyneOw5HZUK0leGkoDZtF8odjLC0rTCEoAZIpu9kTPNs/D38Cuc1StZeUqefKWQNvEeMzgd2Yf3aHdGOs7+oVR5ApIJAJHAkbx2UjSVJB7RQCzb2djlnY7TselmO80rSVztJTbPUEj7SU20lMtJSRhnYKgLMTgKoJJPQAONAOGSm2kqz6t6rvNJsoizSA4fJzbW5zv7vIv52Qb/wAkh5jkiq3p13EzrK/dHRnQvgKCEkdBsqNyjAAAHACpAw0lNtJTBkptpKgD7SU2ZKYaSm2koC26mNlNI/8Aa73/AEzX0Lob/p4f2Uf8gr5z1FbK6R/7Xe/6Zr6L0P8A9PD+yj/kFSQzLtdmxpW4/YW/++oppKlNeIXbSs+wrN+Qt87IJx4fRUS1lN4qT1G9lANtJTLSU61jN4qT1G9lNNYTeKl9RvZUEjLSU00lOto+fxMvqN7KabR0/iZfUb2UB70e+Zoh0yxj/MK0jQ2rwu5r1pJ7hAl5LEixOqKqrjAA2T11neidHTieEmGUASxkkowAG0N5OK1zUE593Hp0jd/Q+P6VJB4/sDF5TefOr9ik/sBF5TefOr9irfRUkFQ/sBF5TefOr9ij3v4fKbz51fsVb6KAqHvfw+U3nzq/Yo976Hyi8+dX7FW+igKh730PlF584v2KesdR4Y5Ype7XTmFy6LJICgZkZCdkKPgsRVpooAoopDQGG3T4ur3/ANZN9YptpK9XdtI11elUdh7rm3qpI4jops2MvipPUb2VBJ5aSm2evbWM3ipPUb2U21jN4qX1G9lQSeDJVm0Acx2I6dLD/Lbg/wBKrDWE3iZfUb2VadX4GUaMVwVY6SmbZYYOBaSb8Hm3VJDL3rNqhbXoBlXZkXwJozsyL5x4Q/VbIrJ9ZdV7uxy0g7tAP/ERjwR/fR8V7Rkc+6t3FBWpIPmxZwRkHIPAivJkrVda+TGGYmW0YW0x3lQPyMh/WQeCf1l9BrKdJ6NuLeUQ3ETRyHcuO+ST9k43Nz7uPVUEnhpKbaSnW0ZP4ib5tvZXhtF3HiJvm39lQSMtJTZkp5tF3HiJvm39leG0VceIm+bf2UAw0lNtJT7aJuPETfNv7KmdB6ru8io8bSzHBFqp2dkHg93LwgTn2fDO7AGaAibGwaUFyRHEpAeV87AJ+CoAJd+hFBJ3dNaZqlqGzjLB7eBh3213t3cDoYj/AKeP9VTtHnNWvVnUpISktwVlmUfkwF2YbcfFt4/gnpc5Y9NWwCpIOfR9hHBGsUKLHGgAVFGABXzFre2Lycf303+q9fUpr5f1v0dNJe3JjildRNKMojMM7bHGQOO8UYRX2kpsyV1nQlz5PP8ANP7KT/gdz5PP80/sqCTiL15zXf8A8DufJ5/mn9lH/A7nyef5p/ZQE5qDw0l/2q9/0zX0fob/AKeH9lH/ACCvnnUvR00SaRaWKSNTou9ALoygkxnABI419DaGP/Lw/so/5BUkMzjlEtI2vWZkQt3OMZKgnAG4Z85qs+4o/Fp6o9lFFAHuKPxaeqPZR7ij8Wnqj2UUUJD3FH4tPVHso9xR+LT1R7KKKAPcUfi09UeytR5NoVS0wiqo7o5woAGTjJ3UUURDLZRRRUkBRRRQBRRRQBRRRQBSGiigMU1jso/ddwe5pkyuSdkZJzxO6o73FH4tPVHsooqCQ9xR+LT1R7KPcUfi09UeyiihICyj8Wnqj2VN6kWcYvrciNAQXwQoyPybjccbqKKEGwilooqSDy1Q+ttqklpMJERwEJw6hhkcDg89FFAY37ij8Wnqj2UvuKPxaeqPZRRUHoPcUfi09Ueyj3FH4tPVHsoooA9xR+LT1R7K1fk/tI47NO5oibRYtsqF2jnicDeaWigZZBS0UVJ5ENYprDZR+6pz3NMmVyTsjecned1JRUMlEf7jj8Wnqj2Ue44/Fp6o9lFFQSHuOPxaeqPZR7jj8Wnqj2UUUAjWMRBBjjI38VX2VuWjlHco/wBmn8opKKkg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data:image/jpeg;base64,/9j/4AAQSkZJRgABAQAAAQABAAD/2wCEAAkGBxQSEhQUEBQTFhUXFxwWFxUUFRQZFxwbHxgcGBUZGhsYHCggGB4lGxsYIjEhJSksLy4uFx8zODMsNyktLisBCgoKDg0OGxAQGiwkICUtNzItLCwsLCwsLDAyLCwsNywsLCwsLCwsLCwsLDQsLCwsLCwsLCwsLCwsLCwsLywsLP/AABEIAFAA8AMBEQACEQEDEQH/xAAbAAEAAQUBAAAAAAAAAAAAAAAABgECBAUHA//EADkQAAEEAQICCAQDBwUBAAAAAAEAAgMRBBIhBQYHEzFBUWFxgSIykaEUscEjQ1JigrLRFzNCU3IV/8QAGgEBAAMBAQEAAAAAAAAAAAAAAAIDBAEFBv/EADERAAMAAgEDAgMGBQUAAAAAAAABAgMRBBIhMUFRImFxExSBkcHRBSMyQrEVUqHh8P/aAAwDAQACEQMRAD8AiK9o+WCAIAgCAIAgCAIAgCAIAgCAIAgCAIAgCAIAgCAIAgCAIAgCAIC6kOikBRAEAQBAEAQBDgQ6EAQBAEOBDoQ4EOhAZWFw+WbV1Mb3hgtxaCQ0eJPd3/RRdJeSUxVf0rZ74PAcmZnWQwSvZ/E1przrx9keSZemyUYclLcy9Hjw7hc07i2CN8jh2hoJr18PdKpT5ZyMd29StnnmYb4XlkrHMeO1rhRXVSa2jlS5eqWjxAvsXSJmcR4VNj6evifHqvTrFXVXXpY+qjNzXhk7x3H9S0YSkVhAEOhAVpAKQFyHAgLSEOikApAKQCkApAKQFEBWkApAKQCkApAKQ4UQAhDp1qHi7zwOWWQNaXNdGwMbpFGowfMncrC4X26R7Cyv7q6fYlLAGGCSKRjMOOF104BpvSI78gA73Ko87TXxbNXjTT+FI0/LsgyMWZ2EQ18uS5zyDpc1pk3J8+rG3qrMnw2ur0RThavG3j9X+v7Gq5q4Q3imW8RTRsbjRASSH4gXOLiBsRsKNm9rU8VvFHdeSnPiXIyNJ66Uazo55bdoGZoEjtYZE0kU34qfK6+3TvQ8lZnyLfR/76FXCwdvtNfT9yzpkkccmFp+URW3fxd8R+w+icT+lnP4i31pfIgAbew3PgFqPPMh3D5QLMUoHiWPr8lzqRLor2f5GMukSoCHC5AEBfpQ6U0oC0ocKWPJAAgFhALCAqgKWEAsIAgK2gKEhALCAqgJN0f8utzcgiT/AGoxqeB32aa3yvf6KnPk6J7eTXw8Cy338I6Jztx2DAxzAxlPljc1jYw0BorTqPgN/sVkw46yV1P0PS5OaMMdKXk4psvRPCFoBq2q9vC9kBUeXpsgFIDM4RxF+NKyaOtTLrULHZXZ7qNSqWmTx28dK15NlGyTiORJLM4NAAMjwNmjsAA8TWwUe0TpFyVci3VfidA4Vy4Y2DqwIGkeAMp83uPZ/wCR9VnrKt+/+D0seDpXbt/kxc/GfGTpmfqbufjJr1B7lKaT9CNS59SP5vVTnRkgNcflnaAHA/zgbOHnt/i5S0tz+Rmvpvtf5kU4hw98Ejo5B8TfoR3EeRU001tGK4cV0s8NK6RGlAX0gFIDpvRFwpjoppZGNcTIGt1NBrSLNX2bu+yxcq2mkj1f4djXS6a9SWQ8WhdmOxGxfExmsv0s0gbbeN7hUOaUdezYskvJ9nojXSrjs6rHijYwSTShoIa0GgKqwL7XNV3Fb2232Rl56XTMpd2yVcXiix8WR4Yz9nEaOlvc2m93jSoh1Vrua8imIb14Rrej3hTGYEOpjSXAvJLQTubHaPBTz2/tGV8TGlhW0QzlyMZPGpH0NDXSOAoVTfgbstGR9OHRhwpZOU39f2OjcRyIYZIIzE1zpnlraazam6nON9w/VZJVUm9+D07qZaWvJq+kLRFgTFrGBzqYKaLtxrbZT4+6yLuU8vU4XpFvKfKUGFCJJmtdLp1ve4A6drIb4AeKZc1XWl4HH40Yp2/PubPFdj8Sxg90eqN9gB7QHCiRYrs9lB9WKtbLZ6M8b12ZG+ROphlmwOrL3xve8yOawt02Azzuq7u21dn6mlezLxeiaeHXdepuea+N4+A2MyQh5kJADGsvYAk714j6qvFF5N6ZfnzY8KW15OH5Upe97z2ucXEDzN/qvSS12PBp7bZ23o3fGcGLqxVW1xIq3A7+osrzeRvr7nu8Ny8S0aXpA4tFkPbgMB6100bXO0jZpIJo+4VvHhyut+Cjl5Zt/Yry2iVcQOPg475WwsDWC6Y1oJ7gLVE9WStbNd9GKHWvBfFiwZkUUskDCCA9oka0kWLC43UNpM6pjJKpox+XOLw5rJDHFTGPMfxNbpdQBsAd1EKWSKxvuyOHLGVPS7J6OV9I3DI4MxzYWhrXNa8tHYCbuvAbLbx6dRtnkc3HMZdSReleZRpQHSeTcJrW47D3jr3ebiajHsAfss2V9mz1eNCUyvxMrm3mCVrc2GNwbLHEJoi3t099+O4VCmVKa8mrqbpp+CKR5p/FtyNJLcvGZbgLAkaNVE+lqcr4vqQt/C17GPxDIa9rg1zTVg0bojuPgVvwPddjBnTU9y7in7bDhmPzRuMLj4tItv07PdQqejI5/EryfHim/bsaCl0zCkBegCA7b0c4vV4EPi63/Un9F5nIe8jPe4c9OGTW8j/tc7iM/drETT6Eg/2t+qnn+HHMlXF+LNkv56PLmd4l4vgxE7MBfX8xsj+xq7i7YaZzO1XJifY33POFNPhyRY7dT3kCrA2uz2qrBUze6NHKirxuZ8szsl4xcRxHZDFt/S3b7hQXx39WWU1jx/RET6MOWZMcOnmoGVjQxo3Ib8xJPidtvJaOTlVfCjHwePWNOq9TMx89uVxYBh1MxYnixuNbiA6vSgPYqLlxi7+pZNrJyO39q/5Z4dJGe1kmBG/5TkCR/hpYWjfy+K/Zd407VP5EObaVQn77JLzNjSS4s0cNa3sLW2a7fP0VGNpWmzVml1janyWcLx24WGxsjgGxR/G7u2Fu+67TeS+3qIlYsaT9ERPovJmmzcpwrrHgDyslxHsCxaOV8MzJi4Ld1eR+ppul7K1ZMUf/AFx37uP+GhWcRalsp/iNbtL2RBFqPPO8ci4nVYMDe8s1n1d8X6rys9btn0HFnpxSjnnKh/FcYdL3a5JB6C2s+1LZl+DDo87j/wAzkuvq/wBCWdKsx/Cxwt+aaZrB+f519VRxV8TfsjXz3/LUr1ZI+KzDGxJHN2EcR0+zab+iphdVr6mq30Y2/ZGo6NMPq8CLxfbz7nb7AKfJreRlHCnpwr5nL+ecvrc7Id3B+gf0jSfva3YZ1CPK5VdWamaKlaZxSAn+DmaGwSDsdC0Vt2sJDh9x9VQ53tHqRelL+RHuKcYb+KzZ2mxFjCKyLBeTdHxrw81R4bfsjV5Ur3Zb/wDbcXQxlg1GLrJKOlrRQoADbc/Su/uuht0p19SjJKUut/Q0OTw8da6VzyXOP/H4BXddHfau/daMfDXX10/0M+bmPo6JX6kiI0cP3/eTDT6NFk/ou5nvL9EUeOP39WaJcM4QF9IClICT4nP2XExsbOqDWNDR8HcBQ71Q+PDe2bJ52WUktGHwPmzIxGOZDopzi9xc2ySQAd/ZSvFNvbK8XJvEtSYXEuMyzz/iHuqQVTmbVp7KUpiZnpXghearvrfkkX+pOZo01Fq/j0m/WrpU/dY2af8AUMutdjAz+dsqaB0ErmFrhpcdNOI9Qpzgia6kV1zMtQ5Y4nztlzM6vWI2VVRDSa8Lu0nBEvYyczLa14XyMLl/mGbCLzBo+OgdTb+W6rw7SpXjm/JXhz1i30+pZx/jsuY9r59NtbpGkUKu12McwtSczZqyvdG24Vz7lwMEdskaBTesBJA7hYO6rvjxT2X4+blha8mBx7mjJzBUz/gBvQwU338fdSjFMeCrNycmXtXj2PTgXNuRiRmODRpLi46m2bIA/QJeGbe2dxcq8U9M6NbxfiUmTK6WatbqBoUNhQ2U5lStIryZKyV1UYRCkVkrZ0gZYYGAxBobpFM7BVDv8FR93jezZ9+y612NPwDjcuG9z4NOpzdJ1C9rvZWXCtaZRhzVie5MvifNmRkSQyS6C6Fxcym0LJBsjv8AlCjOKZTS9Sd8m7pU9dvB78V53ysiJ0UhZoeKOltGu3ttcnBEvaJZOZkuXL13PXC5+y4o2Rs6rSxoaPg7gKHeuPjw3tkp52WVpaIxK8ucXO3LiXE+ZNlXGRvb2W0unBSAkHL+W17DjSODbOqJ57Gu7wfIqFdn1GrBe19m3r2MbjDSNUWVH29oPYd9vXyVqwxkXbuTea8Vd+zNYX1I+QE24NHkNN1+atjjKbde5VfKbhT7GdwnhL8h1/KwbueflA71PLmnGvmV4sNZHv0PTj+e2VzGRf7UQ0s8/wCJ3vQ+ixyn5flks+RU0p8I1dKRSKQF6HAgKaUOlNKAaUA0IBpQDQgGhANCAaEA0IBpQDQgGhANCAaEA0IBoQDQgGhANCAaEA0IcNxh8fka0MkDZmDsEosj0d2hQcLe12NEcmktPuvmeo41CNxhxX5vcR9NK7q/9zO/eJX9i/P/AKMTiXGJZhpJDWD92waW+/j7pMJEMmer7Px7GuDVIpKoAgKoA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70636" y="180231"/>
            <a:ext cx="5500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Мероприятия в 2018 году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684923" y="1416801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 lIns="99583" tIns="49792" rIns="99583" bIns="49792"/>
          <a:lstStyle/>
          <a:p>
            <a:endParaRPr lang="ru-RU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62143" y="9497537"/>
            <a:ext cx="245048" cy="37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31" tIns="49767" rIns="99531" bIns="49767" anchor="ctr">
            <a:spAutoFit/>
          </a:bodyPr>
          <a:lstStyle/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674293" y="1620391"/>
            <a:ext cx="8822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 </a:t>
            </a:r>
            <a:r>
              <a:rPr lang="ru-RU" sz="3200" b="1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организаций на программы спортивной подготовки:</a:t>
            </a:r>
            <a:endParaRPr lang="ru-RU" sz="3200" b="1" i="0" dirty="0">
              <a:solidFill>
                <a:srgbClr val="020C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64348" y="2861945"/>
            <a:ext cx="583264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indent="-449263" defTabSz="719138">
              <a:buFont typeface="Wingdings" panose="05000000000000000000" pitchFamily="2" charset="2"/>
              <a:buChar char="v"/>
              <a:tabLst>
                <a:tab pos="804863" algn="l"/>
              </a:tabLst>
            </a:pPr>
            <a:r>
              <a:rPr lang="ru-RU" sz="3100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­изменения </a:t>
            </a:r>
            <a:r>
              <a:rPr lang="ru-RU" sz="31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муниципальные нормативно-правовые акты</a:t>
            </a:r>
            <a:r>
              <a:rPr lang="ru-RU" sz="3100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0000" indent="-449263" defTabSz="719138">
              <a:buFont typeface="Wingdings" panose="05000000000000000000" pitchFamily="2" charset="2"/>
              <a:buChar char="v"/>
              <a:tabLst>
                <a:tab pos="804863" algn="l"/>
              </a:tabLst>
            </a:pPr>
            <a:endParaRPr lang="ru-RU" sz="3100" dirty="0">
              <a:solidFill>
                <a:srgbClr val="020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000" indent="-449263" defTabSz="719138">
              <a:buFont typeface="Wingdings" panose="05000000000000000000" pitchFamily="2" charset="2"/>
              <a:buChar char="v"/>
              <a:tabLst>
                <a:tab pos="804863" algn="l"/>
              </a:tabLst>
            </a:pPr>
            <a:r>
              <a:rPr lang="ru-RU" sz="3100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1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организационные внутренние документы</a:t>
            </a:r>
            <a:r>
              <a:rPr lang="ru-RU" sz="3100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0000" indent="-449263" defTabSz="719138">
              <a:buFont typeface="Wingdings" panose="05000000000000000000" pitchFamily="2" charset="2"/>
              <a:buChar char="v"/>
              <a:tabLst>
                <a:tab pos="804863" algn="l"/>
              </a:tabLst>
            </a:pPr>
            <a:endParaRPr lang="ru-RU" sz="3100" dirty="0">
              <a:solidFill>
                <a:srgbClr val="020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000" indent="-449263" defTabSz="719138">
              <a:buFont typeface="Wingdings" panose="05000000000000000000" pitchFamily="2" charset="2"/>
              <a:buChar char="v"/>
              <a:tabLst>
                <a:tab pos="804863" algn="l"/>
              </a:tabLst>
            </a:pPr>
            <a:r>
              <a:rPr lang="ru-RU" sz="3100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­координация </a:t>
            </a:r>
            <a:r>
              <a:rPr lang="ru-RU" sz="31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мониторинг процесса перехода и пр.</a:t>
            </a:r>
          </a:p>
        </p:txBody>
      </p:sp>
      <p:pic>
        <p:nvPicPr>
          <p:cNvPr id="6146" name="Picture 2" descr="https://er.ru/media/userdata/news/2015/07/06/ffa1a4ac4f6326aeaed234320e49738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028" y="2683631"/>
            <a:ext cx="7108981" cy="426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1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35793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21513"/>
            <a:ext cx="10693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2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AutoShape 2" descr="data:image/jpeg;base64,/9j/4AAQSkZJRgABAQAAAQABAAD/2wCEAAkGBxQTEhUUExQWFRUXGRwYGRgYGRoeGBoYHRwfGhocGhgaHCggGiAmHB0cITEhJikrLi4uHR8zODMsNygtLiwBCgoKDg0OGxAQGzQkICQvLCwsLSwsLCwsLCwsLCwsNCwsLCwsLCwsLCwsLCwsLCwsLCwsLCwsLCwsLCwsLCwsLP/AABEIAMIBAwMBEQACEQEDEQH/xAAcAAACAwEBAQEAAAAAAAAAAAAFBgMEBwIBAAj/xABOEAACAQIEBAMEBQcIBwcFAAABAhEDIQAEEjEFBkFREyJhMnGBkQdCobHBFCMzUnLR4RUWU2KCkrLwJDRjorPS8SVDRFSDk9MXdISUwv/EABsBAAIDAQEBAAAAAAAAAAAAAAMEAQIFAAYH/8QAQxEAAQMCAwQFBwkHBAMAAAAAAQACEQMhBBIxBRNBUSJhcYGRFDKhscHR8AYVIzNSgrLS4SQ0QnKSovEWNVNiJZPi/9oADAMBAAIRAxEAPwDTXpDUTF+/wwl8mifmukP5vxuWLtL95f3eoL3G2kV6BjlIEqSnTuMUc6BKLTpy4AqQreMVBkSiuZDiAugMcrAQuguIlXDZXYGIRAIXQXFZRA2yEcf9kb+0Ok9Dv2x4wf73W/lHqYtehai1CMlRFVwNAKyJ9wxs5iFJEpmfKUzEovl2sLe7tioK6Us8N5n8bPeEJ0aX6jTCkQ3rPf1wMOlxRXU4ai3MdcUqD1gmtqSkqt7nbpeOvwwVokwhSQs4yXNbVndq2Yq0VVZQUkF2HQ77nv8APEOpEaojXSmDkzj/AItWqrVIY0wfNA1HVvJNzE7d8VaDF1Z4aNE1vNmnUCLEHce/8cdA4KBdRUOG0iSWAYm9xiN47RVLYClz3g0KTOUUKvp1Nh647OYJUNEmFR4W9KvRDkaDJUgdwYt1jrjmPKs5pY6FDUyfmISSP4Y9NgagGHbPX6ysrEA70x8WUNXLMvtCMOtqNdoglpGq6o0RBLmAB03J7AdcL4zFtoMzFGw9A1XQEeyHDaDQ6+Yes7+oPX0OExjXVGy026kY4cMMEIwAAOwGBK6ocX4tToUXqswhLH3kwBAvJO2KPeGiUSnSc92Vo+NVkfO/MP5dliTTKlZjtpYyuk/Wslz3OIoVg8Eob2Q4SkbIcOqVnp00EsxCge+PxOKSJK2MwbSHYFpGe+i+lToFmrPrVZJGnT7gpEx8R8MKb0h0IDa5KQEywDspvpJB+UgwfQjBqlkek/PcIpy5RBc+XcgD5Y6ndI465V5soppz7vtww1srLcY0TnyiCMpT/t/42x5Da7P2t/d+EJ6h5gTa4ucek+TR/wDGUvvfjcsLaIJxT+71BeqnfG2SlAzmuwMQiAckM5j4rTy9B2qEAkEIp3ZosAPfijzAR6LCTIVngfFKeZpLUpkGQNQ6q0XBx2gVo6SJAYiVYNAXQGIVwJXQGIlEDYXoGIVgJQrjeWZ10rcyD9h/fjxkj56rT9kepi06Q+iC4y6LlqTO5Frk/gMaxcCVYDgFmHMXH8xnC7qCtBSKd5BDNMQNyYEz7sXkAIjWhQ8M5czNIjMaijKsgaoIkXEe6LbYWfWtlamqbQ49NM2T+kKlTQLmlY1FsNIHmHcyQAbYvSl4Q8TR3d26FKXFM/RzeYFShS8DUDqDRDHrYWk4aykTJS2iG591pAQomY8u/wAu2OaM3FQU4ct89ill6dF6L1QsqGU3ABsIPYR8MVc2LyuEzIRn+fmWPWqp/aBUe8icD3buStCE80cxtmVFGgSVkOTHmKr1PYT0jERHnLhrIXnJvGmy9Twq0aGcm4OpSbEztEx0646wAhSSXXKeaGaUuzowZTcFbzAAt3uNsbVG2HZPI+spICaju71KvmqrTpdSGe6KYlgegE7jY9sDpYvKC5zSI0HP9eaM+iHWBspMkFd1cXCaY6A6yRPrsvbYeoNcQG1i17rjUKaQ3bS0KZdSuRSEtUIJ1GEEAea1zOoWwAN3YO7FyeOiISHRm4DvVXP8eqKQI0EE6tWkiYmDp1GPct53WDi3lHTDSI7VG66Mpa4xzelbKMtdVWq0ygUkgrJUkwWW4BBMR8MX3rCCH6/Hx6EE2SFljNCruQFG7MxkUzq3Ji4kbW+ZjD5YOXqXYgVA5uczrHHq/RS8k1R+W5YE6fMBI3BvG9t4GKPIAKfdJpCeS0bmDNVTU/J2q2akzFioCmG0iLSYWdtzhPNfNF0u1sLMeKEa5knfeNpgf5+3Bi4vM9SYwpgEHn7ET5VMVEB7n8YwSk7glMYy90SpoPBH7A27wMNt0Wa7VNfK/wDq1P8Atf42x5Ha372/u/CE7h/qx8cU2Rjf+Tf+2UvvfjcsnH/vDu71BdBcbcpYN5r0DEK4ACxj6RKFd89VBBYAgJ2CEAgD44VcXEm2i0KRa0XTD9HORzNJ1L0WVan15GnSBMEA/I4DSrF1XKDbir1qYDM0LTAMOkpVrZXUYqiALoDHKQJXYGIRQIS1znzB+RUvF0eIS4QCY3Umf93HjA2dtVh/1HqYtCkJphZhxfnPNZk2WF20AWHcknrjZdSbxKIx0WARjlqpma5Jrk6QdQm0vETI3MdftwvWIsAjMGWbK7mOOgVAqhiqaVY9CTAY7eYqSJPv74o5tpUjrSTxykEzr01A88aAxm7+ax6RfDVMAU8x4K9aoHBrALqbMZfwkRWdV0sS9RZ1vqIAGnbsBjqeIDyQ1qE7Dlo6Tkscx8aNR9KKEVZEi7NB9ok9+wthynSgS5AJQ/KVGHnaqUHSxJPvA2HqcWc1ptC4WRRqwIUj62294O4npigsDPBVglwHNHeFeL4jZjQ60dHh6rEwRHlEyZ2232wu8gtyjVHdSyOgqrxWu4rOtxeZi4i4G9rxbEMNlJpsi2qJ5XmyrRVaardNrnctqk9I+rHXuIxoU8TFLJHApGoOnKdqXO9Ku1Mz+TmAZfUQr2nVBAKwD6nVBC4Cas9EfHx8dVwQNVQ5i5tRU/0aq7uwkldSEMpAGoMCpBubGbX3xRzzw/x8f5Ul4HBR8N54lGNT9IvhxTJOhijBiVqAEqzAAQfKIkbkGBWgQ7Tv+PjVcHB3ag3MnMz1SRqbQVA8p7bt5h5ZAix9cQHS5Vc61kq5zMB6kyyKTaQTv67TPWMWqOzEmEIdSucNqA08wpsRpUm+5VhcmCd8Hw4OQqpHTauOE0XWtScBv0tM9R7TjTcjqZE4GSACStSo9jmEArQ+cOLaigpq4LyoYg6SDYgb3kgwYid8KsqNnNNu9LOBFis8r5YipUEMwDlJAMSNxcSSBE4KHgx13V2wGA9aLcvuBUXaZ2He8fhi9MXQsY8OghGMuD4I76AP90fxw63RZhTTyv8A6tT/ALX+NseP2t+9v7vwhPUPqx8cU3rje+Tn+2Uvvfjcs7G/Xu7vUF2FxtylwxdAYqiALM/pDtm27+Gp++PuxVw6JKJo4BOnKzGGXoAsCL3v8cZmF+vcU9V+rAR4LjSlLBq6xCuvccpAlehcRKuGpD+lfOrRyyswBBrKt++hz192PHtYX7arAfZHqYnqdqYWRfzhq6isIAT2JCg7X+3G9umwpEnVO3ACwPgFn1n2i1iqj6t7yZ2tFsIPZxKYY5pkN4Jj4zk3eiaahVAEruWBAgbQBO3WcQFEhZpxDPlc5TTXqBgNIUE29kwJ3PeLHB2smi4lXzRUEIVxvOE1QovDiB0OmD85JjBsKwBkquJfLhPBAs1TIdlgyWMCLmbiPmMOC4lKXlSUcvUUsx8oQCTPcwAJ3J2iOhx0giynTVFuEhfHpkyEBfpcKbfjGFaxO7dl1RqfnCU90aVFitQCFHsCTMiwIHQ7/AYyZe1pa7VNAAmVU5r4css6bhVaCd++95679MGo1C12UqGsD/OUfC+VFrUadWXJcCQpWLE9wcGfi8pI5JerhOmY0VTN8NoUcy1Ov+UaVUfo/CJ1MAw9qxEG9t5xFWtW3f0WWbG8xB7E3R2HiKzBUYLHrHOFMKfDZk/l594y/wCBwoa+0Yj6P+9G/wBPYv7Hpb715Uy/Dh5T/KAI9MvPfrjt7tAain/eqN+T+KcJaLfzNQ98tl3qFF/KfDZgBPhaoMDzQYie3pjXwz6RY3enp8cuk9U3S1bYG0aYc7KMov5wmB2I8/K9JFIL1D2LEDSIgwQBaDee3vw47BsJmT6L+hYTa7glnl3imYK5sZc0vDA1VGdQXNPzAAWm+3YmB1xwphggIrXgmXqLOVK1YlDUNVCAJViyQIAI0KthFrC0YpZq1WUmVKYj9VdzWcrRQcPXeqxiswpMTpDeXSRGvyjppNyCQZwMUWdKAAOHbx1656ki95DgNb/Gn+UGzWZ8BR4TVablpIIqIIMyYZoPQTv8jizaZLod7PWFBqgi1vH2rnM81Zh6S0mqAhTKmBqS8+VhsD7sE3LWm3h/n3oebOL/AB7E98HzHiZdHtdbwdmAgj0uJ+IwYWCUOqbuVv8AVaf9r/G2PHbWP7W/u/CE7h/qx8cU6Uxjc+Tv+20vvfick8UJru7vUF67BQWYwAJJ7DGyShNakjjHPkwuWEGTqZ1tHTSAfjgrKZJuqOqCLJaWs+bzKNXILOyoSoAAWYjSd95vgVenlok8VenVmoBC0Ghk6tOuopuBS0y+pZdtNoBm3yx5+hUyEum61qgzQOCIUc9U8RkKSoE65jfZYi59fdhxuOhkkXQTS6UBXcpmVqJrEgX3ttvh5tQObmQyy8KPJ8Wo1KjU6dRWdfaAO2OzSuDmgwrxMYkmArrMfpgqpVyVNkIZTmFg9LJUH2HHksOf/NVyPs/kTbB0AgHKPK6UitY1NYEaUUHTJvLT63A6Y0auIL7RdHYxGuXij1sy7ITqInVe4km1o9oHfscc7gq0xE8LotXyxCkNWYLHxPpq3I+M73wOCiZwLrGuO8QonNLVUfmwQdK7hVJIAnuPvOH6VN27LENz+mHSh/F6yONanSWdiqQZ09y0wNhA9+C0WuYADeFSq8PKrUs80jWSVE3+t8G3HTFzTESFUOvdcpmGYAMSQG1DaxiPwHyxLgGrhyWjUuXaNOkrlireVmJiNtWlZ2xjmu5xLYTTAAZX2VRmYUzKqhLDSL6WACLB66fxtgbiGjNzRyGl3RUnFaks8tOvUB2WRAB7XkfLEMMweSllnQjvKWU05VBrLaZmBtPmj4d/XA6xzVCQFFQyZKCcayBrZysqzqFNCu12FJIBJ73v3jB6r8gaeENn+lelwuNbhMBSc7iSP7j6eMcbqtS4Yrqz0tJVIszecgEyTT1CAV7kSVMQDaC8Nhrpk8Yt2THstbXUqVtr1abxSquHSBmP4cwEGeQN5BNuZC8yvDGqoK7AEEhYZgjMRcxMahAPmkde2LVKtMOLACLcBIF4gxx5COSE3HVMAG4XOHGTLpmARbnYanquAZhRLw0jw6v1GqhV3us+1e4BgwDeBOLUqjTVDeNvju+CtLy81GVMO8dMMeSR1SItaYgnQSYgaAnzTngmWqGYlSg9Sxj7iT8MelJXy9qT/o9B15gKlFg1MUi1YjTT16oYKVbU0gQI+BmwapgJps2WicJKiopTMIzaQ0LSqP5CLMItpLBQt9wANRxmtoGc8E9XwFpuxpczdwoqPEnSmrreKhFMrSqaGUQCZLAhTe94NjJFymrVnzej23SbqI1m/wCsoFx/mHxWWpU0FhS9kI6ah5qhIWpMjVqA6dDiHvfUe1xEKrQKQy6zdZtqDGbDsPww5qhkRdFOFceq5Vm0QyH2kbae4/VPr23nEkw5DyBzZW3cn5hKmTpOnssGMEiR5jIN9wZHwx5Da372+/L8ITNEdAJ4oi2Nn5PT820/vficgYgTVPxwXOdH5up+w33HGwXTohhsLDYnbD+oSCMcBAGZoibmqsfMTiuIgU3ArqMl4K0talyZuBU+xrY8q2LrfdqFEMzAD28y05/tMB+OK3DVMdJLXH+dfyZatAU76GKuxEFmJtpIAYX7z6Y0qNQ5MqVqSHrOeF8Q8OuGU+ZTrGjr1Kjr6YKDCG9vELbeKcXVsl46g6XTUJU7RcG0idgY6jFqlwitMpOzvCvF4XQp1NVOH1RMkCXgT18px45tU09r1iOX5U7RaCwAqhnc6yBadArSQbytzaI6ibb3ONBrgSc15TMcVJyMGD1y1TVrYOQR1IK29PZHwGGKmgAEQhA2VzNuEoV2k3CgmdtQkgHpaR0xzZmykwVjZyRrVNFJJLSQP1VF5A6gLf4Y0WOyiShObJgKy3CNIzoIl6KLEbCSCT6WH2nHbySzrVMuq44hRmhkhpIJBG28tJPrJP2Y5h6dQypc2Q0ItwTgiH9ISqzOmO0x8zPywrWrngjZYT2apC67eWNxbpFu/wBmM0xMK4StV4oVqtVmIhz6tDBSfQHbDjKYgKxKl4GHFSKs6m0udVjfqQfTSfWcDxAESOFldjhCdMjxAEinbcxFhG4t3nCjmnVUY68KhlmnPZjyuXalTChRMMaKiT0G8TI369L40E0mkkBoyEzbQDj7IPoWjjwPIKB4y/1n40XFXKKzjM0QWZNSFQro7sW0LqEGIBMkblYhZhR0WVHOGHqDzoIuCOZ6zMW7SSTF18LjP2Z+HJ10tMAAm1xqeyNepRDheqrSd0Xw6dIVWUuTqpmVBI0qAZXUQTcG56YYxrHUG5C67zYgaTJ4nuGsWRaGPGHwzxTcSXzeACCMs8TaDY2giwvI75grgUqQIOrxVCk7Ko8xAG9pA7ezExqIsG2MRAPIkczMTMdXDrmJgC2TTc973cAx8ntHx8XWf858YWo2imZCzJ6azYwesC3aSe2PXryzAh/IvElo5pS1Ok+ohdVWSlIEw76freUm2B1RIKYBgp+5NSqTmPCKtTKmm2saE1BX0hG0lSGJOoCSoCm9hhRrxTaDEIjgajiCjFXhObq5AeJ4SPNUhYBJCsTtovaQtzIC7asGe4kaqrA2esJV5hrl6K1DZ5IaiySQHpdGCKEhwZpQLsbC8icLQql/SslI8vuHqhpGmGSNmBnY9bAgHuMFa8KC7MhuaFyYO/2/9cXN1Astj+jcf9nUPfU/4r48Ntoftr/u/hCdpHoBapQYdx7px6D5PujZ9P734nJSu0mqfjgl36ReItQyoKOVLOFOkAkrB1C+wxrh1whvBDVmNNfuxqhZpNkS4PRnMUWM2qJ/iGB4hmam4qaL4eAtTr0NTDfZtvWMeW3K3s8EKHL5ULUi5GkWIsINoxDaZ0VnOBWUfSlQZapc+yfKt+t58p2+GGqRshHpOSRw7iZpVNcBzBEN6iMHBXOZJW0/RjzGc1TehU0DQoCoJmL3liSfwtgjDmlBFjlRXj2TAoBBICva97aoJJmfU+uPFVDG1avZ7GrRoDopK4jlXIYMGNhcC07zA2PTGm0xoj62K45WJTMhbrKML7E+UiJ36/LDGY5UHIG6KTjGfU5KmwOoFlVx6hSSD0kYs1pJUmAhfJOWpUcx4xOoEFQIMoGF9R9Bb3HF3VSRBVjcQgPFuEVqX5ZVsaLhrklWYyYIEeYXj3YbpvY/IDqEu5rmhBxnf9SBB/N+a5selviMXyzn61M3CeskHZdXhkix0iJIjcybgdhjMy8ijkqyGLASTuNIIs0r5Y72wMtgqs8VR4hlFWrSaoJ1MxKkADTB0ggb3wUPlpAU3Oip8fqscwCyhRpVTE7JaB7xHyxdl2WU6Jiy1bWPzTgiAFAAttv9uEnNjzgpkIJxuqaWbm9kpAx1HgpP+fdhp4BAjkPUF7PA0BX2c2mQDM66TmMK7VzNRqbs1QmtTjR4aibuhDJpAJYBWJMHSLQDOA0hu3tIBE9ZGk3N4iY4i97hYb3UWvDsM0bsglxMuvBGU6xrAEGSQb2Xhy3hh38aqKiAhdQWWJDSqqbgzoPdZ2BGCPrvrQ2AQb8dLXPDSep1oMJTDNzllpY4w4GLCZnMAyOMcJkdQE8ZZlqKzVPEYKCbqdJUmVlSVsQbTMzIFpvRIkQIE9nsHqiNDy9Ds57KmDqhlPIOl3ggwb6mIn0QFntZjE9TJJ2iex+O2PSL5wxF+UXWn4tdiPIAq+8nUfQ3Cjfr2xR8kQFc2K0Ll5lY13WpaozGF0gg6AATM6biCIgyQDF8ZWJduoa8Sj0pfJBR1Ur06CIK0ltZK6PY1ks4Uk/rTvMSBtgDsY46NRPJxrKz/jr1JSh56mgLohJJQDSiR1AgwwveMNU3lwzGy4YdrhM29qioZvUjSIdJDyI9m2wHTY2mffgtwB1oRZlMJaz1QNUZlkAxuBOw7T/HDLRa6A4rXPo4H/Z1H31P+K+PFbab+2v+7+EJyl5oRfmPj9WnVrU0Wiq09LMzgknyqdlvN4mcauxcKTs6nU/m/EUCtXAqFio818ZX8hVHq63ZlGloZ0aA0agAdJXqRjXoveKmVyHVaDTkJM4lmCBItCg7416rjwWbTA0KPcCqTVpSf+8Sf7wxeq76J3YqsbFULUeIVNAcqfMEdh78eYECVunVDuVKjVKQd21E/vB+U4u5rAYaVSm4lZN9JFAjNsC241fa0Ymm8gKzjEGEmZvKPTaGsfnuJG1tsNRa6lpBvCu8vcxVcpVFWiQGAIuJFxFxiRIVHU5utk4NnatXhmXqOxd3Yl2J38z9seMf/ulbs/KnaOiF5rM+bRrcEzcCfhMY16VNpElWcTwVPhuZanXtqbRuWG82lSbWtgpYNVE2VarlXqUDRZt6viLuBYxpAi9j88XENNgp4XRDhvDgh8JSsi5UsFFu7kiT6emJaC8wrOkjoiexG81y+a1Hw66ogqDSCXQyP6pn1GGNw5jg4EeKADmkQba2QpPouVFZW0uFGsBngDe+1gY+w4u+nXJ1Chr2cB6OKsZrlzM+GYqUlprTRh+c8qqJgm2xj2vTA2UnAzI5m/AqXAuOUAyTERx5dqt8J5drr5ajUSqFVbzA6GsUG3tXEbQCLXxNTDkjhZVa4iCQbi3WB/gq/wAT4C6qXqGmtNIZiT+rYEmNhgNTCVWibR2otKoHuDWAknRKHMPJ1eu9Q03o+QKzA1PZDCZPltIHynBcNScyQSLfHJc8OgHKbyBbWNY7Fd4BytUyx8F2BrEeUDWQNgbhIIBIvMC04FicPUe+APX7lam2aZqDQdY988FS43yzmMxWarRVaqwqsVdRpdVFNlKuVPtKbxBEXwHEObQp7x5sAAT16aa69S9bs7aWHw+HZSrEtcJ1BuDcEEAjQ9q84VwDiNAkrlwwaJDPTNg2qx1yOo7XuDjJrbQwVUQX6dTuUcu/mDoUPGVdmYloBqZYkiAdTE2jqUvFeD8RrroOXAWQbVKfSwA89h12kmb3jEUsfgaZkP8AQfd3DkEDBfNuHqCqaxc4TFnAX6gPalXM8Pek5p1EgggMJX0MSDG2N7DU3VmtqsEtN5+LpzF/KDZ4pPYKl4IAyu1jshGeC8u5XLUjVrsigwdVRQxCkkKNLKQJBSIGq8yLYNiK1Z7stJeHpNYxvSSbzhXoKxpZZg6PpOpY2EjobmQLnoB3w9hc5bDxdAqgEyEAasTDBiDcAixHWxFxYx2wwQHC4VD1L78tqC+uoex8Rp9OtxihpiNF2abSmf6OC75klaevSpOr+jayq2q0fs/WMD1C2JcA26IzMLC60M8OOWLPmKCgOVWnU1bkC2qCfCdjLAgmWO84zMQ2o9gNN2iMwhtneKz3nHhCU28SmPIelpMEAmAABBIBjuD3w7g6+cZShV2Ron36OSf5Ooz3qf8AFfHlttO/bX/d/CEWl5gQ/m/lzPV+IZk0Fmm2i3iINQFJAbMe4ONHY2KYMDTpk6T+Jymrhj9ZGqA1uXc6GLVKKGOr1E6DqZ7DD3lVJxs4+BXeR1cunpXtHlfOPMIFI3JqLpE2+s8YuNotmM3oPuUP2fUaZLfSFb4dk8wChptT1KelWkCGHUS89MCdWMmSfSqDDP1j1IsRxKoS1RzAAKt4iACTtOqPnhffU9Gm/eiVMLW1j1Kkgz6kstWFuJQre/oY3G+LivT806q7cHXAmPSFQ4pSqLUC5pvOVBUnSxgk237zi4qZmy1K1qb2EByDVPK+9MoDBOmB8e2DAhwi89qpMWVqqQYKBY9ywR7x/m+Ai1nFRK1/k6gtTh9AOtoJiYg6m7Y8ZtCs+jjajmG+noHNP0T0AiFTgGXYyUv6O4+5sBG1MUNH+ge5FleDl7LSD4YBFxDN1+OL/O+M+36B7lCmPB6N/JuI9ptvnbEfO+M+36G+5RAVccs0taNSUI6srajqNgQSIJgzGNjYeMxOKxYY90iCdBw7ldtYUgSRMgjxCungGlClNvK1JqR1bjUxbUItux8thttGPaeTwIaeEXQ/Lczw94uHB1uoAR6NddVzU4Y6u1RqiBShpEmSfDgBPSQZP9pvTEGi4OLibady4YlhYGBpmQ4aa8e4j1BU/wCSKYpVUSusZihTpqzXPlDLrJmIOoACwtGKCkzKQHecB/nvTAxjxUY51PzHucQLawY7oM6r3M8PpMuYQZhVQv4jbll0oEEkmTFRQ3wAxDqbDmGa2vhb1qGYio11N+SSBA5GST6WmPSiGYWkUCuy+JVCqW0nz6SNQj1g26YM5rCIOp9KVY6oHZmizZMTpPX3qhS5YpeHUVareGwWm4A8xNNnJ8x66mANtljA24dhaQDbTwlNP2lVzte5vSBJH3gOHYLdsq/lKSB6VU1dRp0TT2jVqZd72aacaffgzWwQZ0EJN1fMx9MNgOcHdkTb0pYzTHLV28MhiAylisTqc1GBAN4a0+nvwQbHw2Lw+SrJB5GNDKTx21q5dkaABY89Gx6l9/OKt/U+R/fhb/R2zOTv6v0Wf86V+rwX384q39T5H9+O/wBHbM5O/q/Rd86V+rwQHPZRatRqr+0x1GNpgDb3DG1h9nUMPSFJkwLC6WfiajnZjqpfCQVPEZVqNoCKag16BEEoDZSep3MDtitPAU3Nk2N9D1o9THVGOgadYS7muTsq7lyrgkzZyBO9u174M3CU280B20Kp5eC4q8mZVtw/98/5n1xPk1NR5fWiLeCnyPJGSLAOtSD2qEYXxGHhssTGGxZc6HpN4Nx6pkM1UbLmAtRlKm6uivYE/DcXvjMqU8wutWXNNk1cw88LnaIpBWptUKhhYqLj2TbUJg37DtgTKOVVc9zkA4hlnakEaqWIMmSSCYgW9B13JJmbYq0hpsETUJ/+jtCvD6KncGqDG1qz48htk/tr/u/hCPT80Jn4pVipWCsQ7aQoHWVH3Y7Zo/Zm35+srVb9WwkSL+tVUYm9Qlel+wBBthgjpAC6LMAloWScz8YzGbqOlDUKC3C6oLKDGpyN5Ow7Hvj0WGw9Kg2XalZdbFVKttOxLyGoArBWCixaDAJ2E+/DUMNkqA7XgtE5D402YnLV31BhKFiJB9/ob9euMnF4drDvG96foVXGWk34Jx4VltClCdUbzG+/ymcZVWpJkBaBbA1RXllFfPVgyqYy9PcA38Spjc2QBu3dqx8d547E3fklP+jT+6P3Y14SS9/JKf6if3R+7HQFyiyFJEUojatJvJBYE3vG3uxTdM4iVYk9itRid0z7I8FElfRjt0z7I8F0lDeN8Zp5YIXjzuFjsPrN7gMVcymNQPAKzWudor9OorAMpBB2IuCPeMUc1oewtHP1KL3BUmGFVRZmmWUgHST1iR7iOoO2KuEiFZhAMkSg44AipoNQwaYpvMSUViw038saiJvaO04B5O0CJ4AeBTjsc4vzxeS4dpABnnpPaun4AreIfEMVA4sBHncPf9aDYbbnE+TgzfWfSZXNxzm5ejpHoEd08exXjkZNIs0mkxYQAAZUrEXiA32YJu9CTolxWgPAFnCPSD7FNSywVWXcMWJ/tEk/fizWhohDc8uMnqHglvj/AANH01QD47DQoDlNdQjys5X9VQSSBMD0GKlvFWa+EC4rkjRcU2c1CqKCxAE2GwGw7TJ7k418IIpALHxZmqVSwylbBeE4lULlHVrKoljAwDE4htCmXu7hzPJGw2HdXqBjf8KhwnNh9SxBUk26gmZ/f/HCuzMW2tTjRw1HbdMbSwhpVZ1B0PZZETTxozKzsi40Y6Aq5V0q4hzQVLRF1jHEZNSoZnzt9hOMJ7SF6BjtFd4blQ1NDYkPBI3GxHpET8cLOcQ6E4GTTJTFVZSDIk4FlMoINk68hrGRpjfzVf8AjPjyO2f3x/3fwhM0/NTPn1Hjuesi/wDZHywDBkjDt7/WVr0j9EB8aqjmgTRqAxJDhY3jSY+M4dZAqNjqnxXPmDHJY1wfgrNBZj5t1kgaQSAXMiZIMKLnrj09WsAICyabM103Zfgrks0shAAXVBQ+5Ba2Mw4poIBuPT4p1uFeQSFU4fl5rJUIFOtTqKtRV06XBBUVEAuoMXBG+DVj9GQDIIt7lSgCKgJF0/op8UiBp0Ak/Wme0RHx64xiQWda0CT3InyuoHEK8f8AlqX/ABKmN7Y31Tu1ZGOu4JxdgASTAFyTsBjYSKReYudiGKUFYgfWiJ90xGKFw5oraZPBB+FceqUyCqAH3Jt23xUPaBMq5pu4hPPAeYkzHlIKVP1T19QRb4YuHg6ITmEXRvFlRZN9KFUHP01/2S6rnu56ehwJ7JKYp1C1sJ05AzAbJoB9RmU/E6vxwP8AiYO31FDqOzElMuGUNR5isEVnbZQSfhiCYEqQJMJZ4VkqeapK+ZjxqtMkpqUsqteB7p6W2mcDaAblEcSDAVDhlSlk8/Ry9Cqz0cwjKE1BlpVKYkQRfzCRft6YkQDAXGXNkp5wRCSb9IfMJootCkxWpUGosDdEBH2tce4HCeMrZG5RqVtbFwAxFUveJa3hzP6aoV9GnE69as6VnNRaaakLXZSxCxq3MgGPj3xXB1C6x4Iu28JSokOYIJ4D1q1zcf8ASW9y/dj0eF+qHevE4wkVT3IMDhhLAybqSnTkxgNesKNN1R2gBPgi0qW8eGN1JhD+J5BCA9SsoaQAs2UXNvlGPAYjalbF1MzhbgPiy9hh8Gyg3I0dp5pUoZoo0owJEEQbzpPz2A+Jw9SeWOD2mCPeq1qeduRwkFOHCuICtSDkQwsw6Bh+HXHrcLXFZmYd/avKYmgaFQtKnOGku6FycSqK0vM3BpKkUtS2b/Rahvsb+Fe+Pk+I2bto1XlpdEmPpBz/AJl6um6llHZyUv8AOHg46Uh/+M//AMWFzsvbX/b/ANg/MibymLexetzPwgf0f/6z/wDxY75r21/2/wDYPzKuel8BTUuc+FqIV1UdhQqgdzYU++BO2HtV5zOaSet7fzKd7TH+Ff4mR4rX7H/dH4DFsF9Q3v8AWVqUfMCpshKixA2/gDhwS24RTEwkylkFZ306QlMm9wWQTpUx2awONN1Y5QOJS24h3UiFHMG6vYgSfcO+F3sGrbpltSRlKFvRRK9OszQruqGbAAEkk+hAHuvhwEupFoGglIOhlQPnWybGzwL6KZYRpulx6gk2AsMIbtzWZnamU40hxLeSLZXODLh660tdQxTJkiEXzCwnYsTtOG9kVnNrPZwgHvkpLGUw5w7EP4lmqmYkPXIWAxRZ0xNpCKZ+JxsmqTIlCbTAAsqWa4SjBXNQnoG/OCfcQt/4HAhUaQDm10+IVspmI+PFU6VKSwasI1aV26dzp3F8EdVygdL1KBTnRq5ymRrBifGBGsqqlluQARplgZgj1xYqC5G6PMOeW6tTrL08om24lCdXwvggqO4oRpM7Ehcx8UavnWqVPKZVCIIAgAWm/rt1xU1Dqisw4IifetG+i6p5HEyDDfePn/DFQ4l7Qev1IWIaBcJ0ybyvuLL8mI+7DY0SztUF59Rjkqmm4BRn7+GrgvHrAnA63mo+Ggvg8QQO0iyH0fAr5OnmXoAOqMqk3KEfm20lNUWBFhtvjptoqkEOISzxviqU8zw5KSJTP5tjUBUpqchdGoCAoGtiRF474q5+kK7WEh3FabxPP06FM1KrBVHzPoB1Ppgr3hokoVGi+q8MYJJWIcRzr1qr1ahLMxm/QdFHYAWjGDVqF7sxX0PCYZmHpCm0dvWeJTf9E1MgZmtB0kpTUdzJJ/xDGng25Wkry23qwfVa0cL+KKcz05zLWmy/djew7opheKxbS6sY6kMFG8Rc/hv9+CbwTE/FkI0nZZKny6qjzVAKgEkE2NrA/HC2NqMbQcXXHFMYKk412jjwVbgvFKeZarSC0qbKSyg6SCvsxMRInb5bYwsK5jxYR3fot+u1zNTKWOY8nDkRSOwldP1QVgR7r+o9MNlkFADyrPK9EhHEW1T8YE/cMaOAGVhEcVl7QdL2k6wi1V1SNUeY6R7zhqrVDcsmJPik6bC8OIEwF14PbBs3NAAWTVE/OVLfWbr/AFjjFeekV6FnmhHuWcnqIaVAWSWcatIAn2TYyYF/hgT3QExSYHJg4hwyi+XqFzT1KmtKiCCY6EAwwO09CcCbUMxCJVohomUhfm+qmesT+7DF0qt04tVAqPJAt+A39MfPMCCaDO/1legoNlgQ4cQhdMQoM26LET88aApkyAiPYGkOSwMswrFqZK05sTM3vtsb9Thw+ZDhdBHScouIVqYqS9QayLlmAJHQXOwvi9JrnU+iEKrlD7lLfOnEFIpBQse0ReSIIBta4P2A4dwdJzcxOqXxLwSAFX5e5ofLONJDqbEHt0gn6w+WCYjDNqtgqlGqWuB4cU+8x501MnSam5Ad2Ei0goNxPT8MZWzmZMW9p4NH4im8RDnDLxHtSVxDjleiaf51/qgCTcKI77TJj1x6CmwOJMcISlYlgAnjKufzpzVqQqyqDWshTcj3bFr/ABwLdNFMCNDbxRBLqpjiFy3M2ZK+bSSKjOPKN2YfO5PzxL2NeAD2qzWvpknu9KuZfnKupAKU28Nw4sQSbC51baVX4z8CWKCabgTCstzkxU/mKatqJVhEoWVFJWR6n36fXEdFTu3hJVau+vVULElgSehNpPy+7ERyRW2N1svIZ8NQ4Ng66vVWOj7CwPwwBpO8ZfQn1FUxjQDZN/EuLU8otapVkLqUiBJYsIgDvKnDr6gYCSlaNB9d4YwX9yQOY+enzVJqVNBTpvZiSS5XtYgCdjvacZ1XGF0tiy9Ngthbtzar3yRcQLIFwbmDMZPUKTqabmTSddSBupUAypPXoe2K0sS4DKExjtj06zjUzQez4KocSzqV6hrAP2IfYM7ebQBYKRpFv1ROLVqhcQAh7NwjaLXOdcyADB0Pau6vMtXOFRW9miBSQzZtNizD9dup9BiuIJcGyeCJsplOm6rlb/EYPVy7FNw/LNXrLRT2nYKPTcsY7KoJ+GBMpZ3AJ7F4wYek554cOsrYeHZFMtSSjTkrSUtJ3ZmJ0z6kyfljYaA0ABeDrVXVnmo/UoBxwgVmAM6Qqk/1gLz6zjWwrAaQWHizFY9yBcTyNalXpVGIEzp0uT5SVmQRG24xgupYoYo1M1pj7vKPi622OoeTZSOE9/OfiyL0KiE/nVFRYurXB6dfXG1iaX0ZB0WThq01BGqE8JoIOKVwioopsR0EiVJA/wA9MZrKbKboaIWo6o97ekZlAeO0iraZUkOWN9tTO0e+GXfHFRCJcnrFE6huw9fqrscP4MOyGOazsbl3gzcvaVPzLwjVl3r+KgC6SEIlh5tMk9ifuxn7Qwz6lbMXWA0v6E7gK1OnSgN1KscMJNKnNzpEk9cbFEHdtnkseuRvHZRFyslzbE1XHZmFv2jjNdqVrs80J65IYNl6oZRY2JiCYmL26fdhSvrIT2HdaFHxyqy5dxUpqhYBVKxtIaPvPbE0wC6xVq7ugcwSS1Nv8/8ATDKQWzcy0mZ6wUwSAAdwCUEY8FswgUWE9frK9NRE0AO31lJlHN+Eoy6sagpDTUf+t/R+gAj7B3xtvYHHeuEToPb3pZjoApAzGvuXTcSYuaSuDAE7eWZP8ffiRTgZyEMvzS0HRccd4glOk7lEbykAsikybCLe/wB2+LUWOe4CYUVCGyUk0uImq4SqyKrXLASQOkQfTGjuQwZm3ISZrOfZ2iGVVAchCWUGAe4wbhJVOMBadybwapm8gqq36LMubnYGmlvmTjEq4qhhsY51UxLBwJvmPIFHzGxXnGPozzNV5BEbe0P34ap7bwDWxn/tf+VAqhz3TC4yn0b5taushYiPaHu745+28AWxnP8AS78qmmHNfmKm4l9HWacALpF5PmHv798Dp7ZwLTd/9rvyo1eo94Aavsp9HGZ8Qs2mCIPmEfIHFnbawBbAef6XflVGPeH5iiX8wKv9X57fbgXzvgf+T+135Uz5QVT4l9HNdwANPzA/HEs2xghq8/0u/Kqvq5gn3l3gJp5epSY+Z0IteDFiPjguExuHxFUMpOk34EWjrAQcTUzGUvfSBxjxloILB6aVXHqZ0j3Dze+fTB8bUMhoW5sDCNh1V3OB7fYkSpQKyQYG9t/hNj7sKgzYrcewslwsOrX3FVKz1Gg0yGBvJAEfbf4DBAGtnNb0oDq1d8GjDgeYj2+xcmnUghjeL32HXSottN74kFsyPjtQ3trEEPN+N9OwaacblTZTIEsi0IIqMEAJAAYmBc7CbHtiWkvdldqqVGtw1I1KV2ceY+NFs3LHLFPI0yzaXzFQw9TaF3KrOyqoJPePdjSp0xTbC8pjMW7E1S/QcAiIzirT8U/WDViP6i2pr6fV+M4mfelovCC1siz1gvUwHYC3iRqc/wB6bY0qFUMo9d1mV6RqVuqyEcxZdkfLtWV1Wm1VQyrrklgZIB8oK7Sb3+ObUe4EOWmxjXNLZ+ITBwVqHhvVpmpV0rLJogwBNlIMkRtP4YucS6rcmY4RHx4oYwzKNgInjMrP+MvrrVa1MuutywK+3BNthv7sUcA43RQS3RDuKUKyvNV6msgMS/tRsCdugxEHguJ5qPI5irTZitQmNxHl+Km0+7BKVSoy7Sh1KVOp5wRTMccapRamwXWdEEbQrFtje84l1YuMuVGUWsGVqPcLvSpnuo2xpUndALLq0yHlU+X/AKNS4NWv5jUYsEnRoBNtXlJJi8AjtjJql2ay2aYblGZOeV5XWjlHoqKbgnVDLpUbSJB1TA9onA3McBzRhUYXi0Dqulbi3JbV6ZVUakwJdNWkyIAZDEXm4J3geuIYXDgr1crjBdpyCzzPcDr0qjU2ptqUwY2+GD5wlSwp7+kXi/5P4rL+kYqlP9plF/gJPwx4vYlAVabAdBJPiVumtusMCNTYeKEcvcDZaDFGALzBk6m0wxU/tTM+nrjTxFcOde8JanTiZOuqGcfyxRGrU4DAecLclQdtpJ69euDYd+chju5TUZuyXNQIr4xRg5sZEXWDuI+Yn1wwHGkCIXAB5DkB4rkhRrBR7LXH22+H7sOUam8ZJ1CSrUsjraFMHDuUNVOm9WqKbVASAWAk9F8w3iLT1ws/GDOWgTCu2kcoMi6auUuFNSSrTe5Wr9hRCI+eN3ZdQOolw4lYO12fStkcPaUa/JvTGnPWsnIF7+Teg9dsRm6127EXC9GUttiM3WpbTGgC+8D0+zE5jzV92OS+8AdhjpXZBMQpBQ9MdmVsoRPgdfwsxRPR28MntqBj/f0jCmKdNPvTmBb9JbkUm8yZoNXdEgrTYorKZBQsagg9gHge7HlsURvO5fS9iNPkx6z7lDlOXa+ZpzSpkrPlYuoJIP1dRBa8/I4ilReTmCvjsdhqY3TiZHK8fHalmrQrZOu9KurIRfSR9UzDKRZh7t74Yq0pHWszBY3duJBlp+J7eYRDL5tWXVvHUX/yIjCbmOa6F6BmIp1KW81jl8aKtmAQUKnQPEQsegUMDqHu3weiRm6Szdo037k7vQ6jmOa1rMcwNXWrXCjwQrUsuTtWqVDoJjfeAO/m9+HiSV5PLFlUzvEjRbwE0nwsxQpNM6SqU/Gfa5IaXPvUY6SFMAhMvLWf10fFYgB2LKerUphXP7Qho/rYYb5on4ulnCHnu9Src6VVNEXJGtW+BUkfdir7hSzVD+Uq8GqoLaGp6h3ki23piGGVZwQHhNJfEpwDqWok/G9sUm8Kx0XP0j6WzgPm81NYv6EwZxdyoAlVyqkglgT0xQK+q98ODGreOm8Y6VWAiXJ1RzmHSTp0MSBtIYQY73w3hD0oKUxlqchbSKmmmCdyAB7zhd5ElNN0CkytcOgPcfP/AK4gO4FcQvqqgQbgC0Da9hbEnmpBQ/NUqhYlRIMQbdsEaWwqGViP0r8RB4pTpn2aegsPVgpJPuAGPM7Bpxs/MOM+glaNR8ljeXvRzg+d004iQj6xI9NJ36R0wOoLwniAV2M9SqVShQL5rsu0dIHQfffEbt4aCuMDVL3NPKho0xm8q/kmXVRaOpjoY3+OHcNi853VUdhSrmR0qdupDKGbWsiqiCpWa8FbUwLkg97b4LuzSdJMD1qrqrXtAAk69iFZvmqrUqBmEaSDCzAIAEgGwMzOG24VrWwEs6o5xklavypmVzFA1ADOqCTEkhVvaxw/slhZSc0/a9gWVtZ+es0x/CPWUTrZZgpIgnoOnz6Y1CTHR1WYMs9IWSzxTiZpsaiaQEqNrpKdRI8sgsR5oEgHoQItjLFV7H3K1txTqUoAhXuWI0uodnbVrOosT5rwNQECbYawtSS5K4pmUNPDRFtGG0pAX3h9McugL3TisqYCr8VRxSfQvngFO/iIRUQD1LIB8ThbFXp96dwNqvcVT5f4dl+IpXCA0HSoaiNo85pVDJWpTHUMGG9ulrYyKlJtTXgvSYbaFbCGWmQdQer1Jg4TwA5SkFDVqnhsXVjSi2rWFuxJGqYt1xYNgBLVa28eXczz5qln+Ufy4U3z1LMa6ahQaRQGW87zNyFY6R0gWmZxYA8VUPDfNKRebOEZfIZpKNFqv5xNTLVA8pmFggAEMAfkMLYmn0ZHBbWyMWRULXR0vCf1Qo9pt/m2FVuhsW4K7wbjbUXoB9dShRqeJ4JNpCsE0sbAKzatO0zEYZZWI85YmL2c18mnY8uB7Doi78cFTXUWC6JUKq/1qtQnzaesHw1tNg3vwYOB4rIfh6jNWldcQ47W4f4eVWoSlKhTMFVAIKgjUN9gLTjnGrnsbJbKNVLlefPyum9OqgVlAIZOohljSdiJ3nEvrZGZn+hRkggrrh3O9GgKilWLFAq9tQGnzHoLz8MVZXJBOVENPrVHJc0CiwqFNY1q8KYNthgVPEPnpBQWTZT8X5ioZnMhxKgBVGteoEb9J6e/DDaodA0VCwtQ2vlFZl84BMQI7T+/BcnWqh0DRTGhLBtQ8s/GR0xbJKjNFlb5Ry7Cu7AxKttc+0N+2C4YdO6BiXQ1arms1OgKdhE+ptOFHHpJlgsr1SmiKqwCFAAne2OOq4CV7PlJUSd4neOgJtJxZq4hBuIZopUKjWAItJtYeuCtDYuqF11h30m1I4tmrD/uxPX9DT/fjA2GJ2dT+9+Jybddyucr5sVKfhM5JkH3jrt1J3H78WxbCx2cBaGFc1zcrjdHxSV5Nmv0vcWMR92EgS2xR35SLKzkcozKaZclGkREAnpIPTfEvqBpDggtZKzDiuUfKV3RWYLqixiVbzAT8B8sbdGo2vTDiPgLNqN3TyG/EoNWs7ftH7zhvghrYvodplsnUIv+eb/Ahw5hLNPb7lmY/wA8dntKaOL5nRSqELqIWBaU1mwVjcC+84M6qBISzKRdF1m/CmQKlJ6tOqKlRi3hTcQSZIUEXgLAgasZhN5K1hMQj3JapTzBXQtI1E8izqNrxrgGdI2P6s9cMYZ4D+1K4unLBHC6dDSEzGNGVmwutI7YhSvQMcohCeaawTLmpq0sjIybXbWBF+sEx6xhfFfVpzBfW9xU3KRFLOZ99JVTTSsvcrVl/mrFlPuGM0mxWs64CuJxCoG/S5gwRILoARv0ozt0Hc4rmPAelWLAuBxV/aLVxeYNWB12/NXH7hjsyjIFnv0zL4nEMu23iUKWx2lzsfji5I4otAGDHBHxyDTA/S1T6+T7YTEnBU+ZTLdvVg2C0Hx969p8iU+tZ/8Ad/5cV8ip8z6PcuG38R9lvp96k/8Ap1RI/S1v9z/kOJ8kZzKH89Vj/C30+9eZz6PadaqztVrlmAXdbAAKIJSbADfBRRbGqzXYhxMwEO4pyJQytOuVr1CwpF4OjdTZbKN5v8MBqU2E5Sbi6vvHEAws5elPU3xbKAo37kV4dwdiupSQvS4Mx6AWwJ+Ukgooe6JV6ny1UFQHRUcgiQpUT+yTP2jBWUTAtZUdUPD49K5zHLeeWoSmXr+EGhGbSW07CYO8dsVfQJ0Vs7SL6qxQ4BxImPyaoRv9WQO122wLyZ2t57VwLUUyvAs+mrTRqgkdwO+8H3YnJXykCyq4tK1OhklKpqmV0kieo7/HHm3Vttg2pDw/VFmnzV180OpGI8o25/wjw/8Apd9HzXzVp6/LEjE7dFtyPD/6XfRc1SzeVp1HLsxk9mjYR+GLDGbdFtyPD9VXJSPFYZ9JGUZ+LZorETTBJIj9BT+PyGHdiPA2dSn/ALficjZZcUv/AMmvS84cSLkAMDGNPeNfYhdlLbhNXKueCr4U6WDarkCdY3Hx3xnYqmSc+oTdB1o4q1mea0pVCmktp9qbAe49vfgbME57cxKu/EhpiEL4+v5cquiqhFmlpMTsegj8cMUCMOSHGUCsN82R4JKzv6V56G9/xxqtMtBCSFnQVs/0HD/Qq3/3Df8ADp4dw/mrLx/njs9pTlmeETSqU0dk1u1SbWZjqI76Z+Pri5piCOaXFTpAkaJI585Rp0MtUzOX1UyAgqU1go4BUA3usG9t7yMBq0gGymqFYl2UpW4FqqL4sP4tImooEgFQAS46mGA2kRY4UIITltVsHDitalTqrs6K3uJFx88ajHyAVkvAa4gqcZTF8yr0VycocdmXQ1Audcn/AKJUJiVKOoYAqxVgdJB3sDbqQBgGJPQTeCA3tuRUHJvEvEr55i6soogo0GNDO9QAi/s6tO31fTGSx0uIXocRQDKFN0XJv7PQETXwiQWqGQbwvU9JkGI6R32xNkrfRSUawHs1X6myqB0EkeJsP345RE8Ej/SlSL57LG5AoUjJ3PnOOqOiAncDRLw48AnzLZwggHpae+NV1PkvONfzXdbOKTYfHFRTcrF40RTJukSOuK6K4XnF8yadF3G4ED3kgA/bOKVX5GlyuxuYwFn3OGX/ADXlAOld5Elj7Wo9zjz2EqE1CXTedVpVmDd21CzHMjS5W8Cwn5/jjZBkLOIhMHLmaGllLAQQ1zFoIt3vHzxRzbyigyE75TNrrSYuAbe7cY0mDojsVCbpwyGb0i0MMUIXIomaUxYA+mKRC6VDm8zTWS0THfEgE6LigqZ650kEYvC5WA83OIUq1lgD0+OIUFc1EWT+/wDhiJK5d1uGUXYu1GmzHdiiljFhcidsfGm4ms1uVryByBK0l4OE0N/BpT+wv7sW8rxH/I7xKlc/yPld2oULdTTTvPbHovkxXq1MaWvcSMpsSTySuLB3dlJ/IeUP/h8uZv8Ao6f7sfQco5LJJfpJXg4BlemWof8AtU/+XHQOSpL+BPiuW5dyv/lqH/tU/wDlxYRyVcz+ZVDj2cocNyzVVoAJqA0UlVZZrAmBA2AJ92Oc8NEq1NjqrgCoeTeYGztJ38EKVcqQriIgFdxJMG+2FXYxwMAJ4YCmBdyPZzJo6Mjg6XBUhl1AgiLgHbEjGtNiFXyITIKApy4lGjlaDVBU8LUoqkefw4I0ADYGQCf6vfEOrMBaDzV9w8lzm+Ch5MqinQNGt+bek7C9lYSYZDsQd8NUWVAPNMcEtWYSQ4ckbOcpf0if3hg+V0xCDunawvTnKUfpU+YxOR/2SpyO5IFzpXDZR9A8Uq9Jyi+ZigqprhReyknAMS1zackJjCMO9CVfo7rU0rV0LKA9FlXW0A+YQC3uP34waFVuclx4L3e18G8YRga2SCJgdRTgmVUjz5nLjcAB5t0vP4YaD6f2gvNmhW4U3eBU9KjTAIObyxPrpPv3M4tvKY/iCr5PXj6t3gUr/SEqNWyxWolSKYQshX2g3UDbe2FcQ8F7cpleh2LSIoVQ9pB6wdITVRyEG8HpjddUnReHZTjVdHhwF1Pz/hjs5OqtkHBTUlK2G2BG6kWQ/mfNhKdMOJU1U9Njqv6WwGvJZCJTgOulXieaRGZtAC6Qq723ttuTf8cZQa5xgFPkgC6yrNVCXM740AISmaVc4VSFSoqtsTJ925+7FutUNlofD+GV6gBCEqAYuOnQXxoscC0TyQ2teDdGc2DSpoygqwMESfuxLRmJRCYTfwKqGUEwJAMT+OAPEGFIV6vQokElRsbnpb1wOSFNkJ5TpIcnS8RtbwdTGJJk9gOkYhpMWVnao0ctTK7AD7cTmKqhroqTf3DFwVGqEV8yNRgti4CmUuc9845nK5rwqXh6PDVvMpJklpvqHYY8HsPYeExmE3tUGZIsY0jqTNSq5roCXv8A6k53/Y/3D/zY1x8lsByd/V+ipv3rjivOecqUwrhQJlopkR0Fy3WcM4PYmEwtXeUpnTWde5QariLoVQ5mzCeywv6fx9ca+QIVuSb+ReaquoCoZDMwk2FgDt1MnA31QwwVJobwSNU+1eZ6K1TSYNIElgAVB7EzaemI37OaH5G+NEvcz8SGey9bKrSbWR5CZX84DNP2gBBj7cc6sxwiVNPDuYcyWPo+4wcq5oVKa6nqRdtLJUUaSpt3EemFnN4puQVqlQ+MkpUADLIU2M7iTIIuIxApnVVmOCrZfhlUQC0QLmdU32uxv6nFDSVt5dL3E6cVGHrH+Rj1mDM0GdgSLjLj2oYKn5wr00z9uKCpNdzOQHtU5egCrAXDLVTKugxGxIPpb7sc5oIuJVuxQGgv6o+QwLdU/sjwCJ5RXnzz4n3qOpSX9UfIYkUaf2R4BQMRWnzz4lQmkv6o+Qxfc0/sjwCv5TW+2fErzw1B9kb9hjtzTjzR4BUdiK0RnPiU75fNhokRjDLYshB0hS5jMpTXU7qg7sQB9uKPe1guURrC4wEFq835cbBnN4sAD8SbDCpxrOR8E4MBUMXb4hCOLcUTNCmpUoFOowZMxGkCLTO5wB+MDrRCL83lt5k8v1S9nkVg0VHqHSVSRZREXuek4XFUghXOFe5pskPN5OojHUtzOwkX9cOtqNdcFK1MLUpi4tz4eKk4O8VFM7EYu7QoIF1u/CXVKdMKseUE3JuQJ39cNtktChGBmKRGmoqsPcMQA4aLlJSyVJl8rR2672644vIXQl3n7OVcrkah1LqcimGH9azQO8TirnCFZjZKU+QuZgz+C2sq58rFSAGA2k2uB8MVpyDCJUFpWj/ytTCEKRq6ScEyElBS3m+JPq9rBsoUKEZ9vT7cdCmyU/pVQ/l0/wCyT72x5j5LH9g+872I1fz0o0cuWIAG/Trj0JcAgpg41wkU6YMbWkVNWqbzETv7o7dcLU6suRnsgSgPhxthjNKCmHlrKO5UJps+5G0AEmZAUWAnuRhDFCT3JmgYHejHB834lZw1EubyPrCfaUnYg9+l4ws4RATGYmQVJR4fUaoCtMqEZZk+ViLeVRcRtB9+G6WFe9vLrSb8Wyn1lH+DcnUjXGdezI5eAWILRAXSfajbuSMNuptYANUBj3vJOic8qulLi7EtBvEmbn0FsIPfqEzBKq1OLKhARSzEwEAMn3dPWe2+BCpl08ETdz5xS5xgk1XJEEnY9D2x6/CH6BvYs/8AiKCtRisGlfMpEdbRjJw+IzY947R4D9EZzCKYJV0Y3WlBX044uXLk4qqkqGri7VDVHi0qyjJvi3BDcUaymZCjcn06/DGK5soTXwFR53rUqtOlSYS4YPbosRLT3/DCFYdIBNNeA0pTTNUzUIi0QoEW7TNsJ4im946OiZwdWnTqZn93Uu8xSYLqB0kjZTAHYRsYHXHNoNiDdTVxlQvLgVBl80pkERHy6brFsArUHNu06p3D41j4a4QQp3IAlgAOkdQTt2N/dhYCdNVrtfwaZHpQbjvD0p6atMbm/aRfDdCq49EpHGYVuU1BY8exatka1FqaQWHlUmDI2HTpjXaXQFiEDgidJqO0Mfecd0lyW+auIVMu9IUBK1A06twykRB7X39MDrPgXRKdMvMBI/OnND5hVo1BVpstQSrr5dQBBOqN7z8cCLnE6WRGNhRcGzARJABPmNwZHT2tjb8cdSqbt+ZWewuZCM8K4uapOk61NywNgfwO2GcG5znwR2pesAGyETNQ40jRaUqHlerUgRc+84puOtW3iHfScs57/wBJPvbHivkyYwA/md7E7WBL1zwOktICCNR9o7zbYHoJ+eNSo7Ob6I1NgYJRPMPZj5RpiCJnb1Hft64pZWlJvE6QDAgbjzadgfQdBh2i8EXStSneydeQeVPynLtU8d6RWqygKqMPYQz5gb3+wYirSa837FzKhYICE57NUsjma1KlVesVMVWbSoDkAkCBeB6+l4xLKbAdOxUqOc4WUnB+O+K7OxRaaAtM7R21bSJNhJ+GGg6T0tEoWZRA1WicFcaKRpkGmJYkTpLQoMMeyE+/vhaqc56kzRblbBV+pVRkBpeZY9ozMegIv1ntBwpVDCIbqmGFwN9FY4flVXzWLERq9Ow7DFaIAK6o8uSPxriSGu66o89QXtdW0nf16+mPQYfEsyBk3hKmmQc3NDOK118SkASCSP1vl7Z92PN4Jzt6Hk8dbc1oYillbCKZGj4r+GCAdj6Wm+PU1cZTYwvBB6pWfu3EwQrWZ4HVViFq0oEbqwO3fVf5Yy3bZcD5o8Uw3DSJlQLwWpILVgI+qApU97kBh8zhb52qipm9HCPjii+StIhVKdJ2ZkCglSA0OJEiRIMY0htilEuBCXOCdwKsJll8J3JBhVbeNJLxe9zEfPFnYtr6rXcAbd4j1qN0WtI+OaGNE+vb4xh2jjBUYOcaJerTykq3n6/gKXIkrsOhboPXCb3hrZSgaZhKOezDVGJdvMbsR3/VX0AxmOffrTTWzqg/DqgqvUE2pqGHYnUAcdeF0DinDN5dalCLeUf1ttMiWn7MS0WUuQSnTC0nIkQf6M6YG81NxtiJBME+hWDTAIHpQjJZxlWJGm5Kk6tiIg+63+ZwGtQa6/FaGExr6J1kcvci1YLUpQABt8og4RMsfdbVLLWY4gyCD8dR9HJMPCM8jUqfnCtpCwbXAiPXG+2oIC80Qi9PNnX4fiyxEwFO0x1jFpEroMJW5zqt4wU1GbTR1hQQJ8zExvBhfuwvXu4BGpEASUocx16jpRBknXqJJm5MQxv9/bbAWjVEzcke4LVUUipm+oSFY7juB3wJwMo7XgBE+WwpcKWCqFOpRFwomZ+RmP3YYw7zTqSEtVAcxN1ThNIkEMQD0/jjRbiXQkzSalnN8fyVN2QmrKsVPkO4MHrfHeVO5KdyEP8ApZzJTPiOtJPvbHkfkyAcAJ+072JqqYelROMke/G+aYVRUXa8ba/TEboKd6o34sSIj44nIAqmotX+iLhdPMZF3qa5FZlGl3W2hDspA674IHltggOptcZKa6nI2TbemTfVdjOqZkncme+OzlRuhESpqXKGUWfzc6twTYze/wAhji8lcKYCJJwukE8MIApiw28oAFvgMDLQRCLmK9y3DqdMQoIGotuTc3O+B7lnJWL3FS0ssqgBRAGwk/5jE7pvJRmK/OvNCqeI5magQLXq3gkyWJ9k+uIfIFhKI3TVdcTz3ieydJIkEnY9L95wqxsdidqmRIUmW45mBSYBtVRmUvUZgzME9gAdAIxZzGZhyS7XuChzHMmd1S1SdOk2YgeUz0bqYk/AQLYkUqcWXF70RyXMOYcENXKkusiJtJLNOrYCF0iJ6YoaVMXUGs/gFNl2r06NeqtYj84huR5lYFVI7EQtvhipcxzg2PQrhzxeVUzHNtamy+HCkSWSxW8TeNjv8cHZSkXKq6reYUeZ5tqVQoJ0vKgEAezYObKPaYAjtfBaTcjpBQnuzNgp353yVUUkdQWRCWeBJFoBgdIJvhmq4mDCzslkjUmAbXZ/KVgn2SfrAdcLOp5mloNyjYeuKVVrniQCgHCKgTNaYKqxZL9jt9sYtfLBXPy5iW6cE95uo65NmF9IEj4wZ6jbpaSJxzTZRlJkEoAKpNMoGkFSxgr03EAz/wBMcCSVxY0BAs0NFIwQfZUEW9ozsfQY4wXIgEBFuBZwVE0x54kdiQNj2xV1EVAupYmphnZmGOfWged4g5q9TDaRB26Hb3YlrYCI52YzzTZk6il6ioahakpDfrRYbSDcmPdfESQr5QURPD2bTUKeYkB9ekPo2A0MdQB9T8Mdm4EqcnJCeJ8RywAUu7n84qlYCkiAwiJgGACTeJxWSr5VLwjQaaMEqm5E6xvPuxVzxKuKTiJChr16L1HpozKQyo4JuAQQQIFyffExi4cqFnBGc7xWsaca2TzoDrED9bdSYEggyP3YKKhiELJeUp5+srVHY1aUsxJk3k3PTFw5dCefpN5Zr5nMh6VNmhAJAkbmceU+TuOw1HBBlWoGnMbExyRKrSXSEgVeSuIA/wCq1T7h/HG9864H/mb4hDyunRe0+T+IH/wdb5D9+LMx+DqHKyq0ntUZTFwruX5Bz59qg6/A/hgvlFH7Y8QuI6lsf0W8IfK5R6dQMrGszQwgwUQTHaxxBxNL7Q8QqwU4ah3xHlFH7Y8Qugr3UO+O8oo/bHiF0Ffah3x3lFH7Y8Qugr7UO+O8oo/bHiF0Ffah3x3lFH7Y8Qugr8xc6Fvy/NgH/wARV7frH0wWQRIVgYQts1VYRqJi3Tb4DFRTbrCsXuKkWlUI1TYdo3+F8dA0UZjErtaTnr81H7sTklRnVrIcPeoJDabhdh126jFXCOCnMvXpVl1LraAYI1EAx6C2OFNusLs5XOby7CIc3XUZP7sc1sqS4gLjK0SGUljupF/63Xvi+W6pJhfodKqmZNsGQFjf0kU6OXrstKF1QdPRTAJI/VF/nhYH6QtAsIRH0gGNdNzPuSpls8hZS9yrAg7mxkCeo9MEJQMqZc9x4vTNNG06/bPcbhVESBPrG18VMqzRF0H/ACSvU1NS1MqESQYaW6biZvttfAw6EYtBVNs1MLURmgzfcHbBJGqoWkCArdLimlfIVpdLC5+GOLrxCoKXElXMry3SlKsybPDGx+tfy98RLky2EbyFUa3q0kpK1QmXXWNW14O0dMVc3miAqNeH1GqamJZhU8XUXbzEiIO3lEC3riA0Kc5CgblwRTmlOhnYeabuZMzYj93XEwVXMEUySPSQKMupvPt+6/tYqWK4qkWBQmrwgGtUq+EQ7srxrkAqdQj3mxHrieELsx1XAyVQGYdjrLwXBgEEaY/Unp0x0BcXO4lBM7wsmox/J3uSbVHiTe3kP34IHW1VMsr9I4+NptfY5cvscuX2OXL7HLl9jly+xy5fY5cvscuX2OXL8+c3sfy/MX/71/vOPrOA/c6X8jfUEg/zil5WM4dKgoyrkUSJMa9vnirvOCt/CqiOb3Ow6+oxbgqpg5dMq8/0tL/+pxBUKlxUxVqftHHLguOKVmLJLExTtJOKsVjwXtE7f+n94xZvBcdFuC+ycG4oA0WH/Sof9Of9lfuwuzz3dvsR63mU+w/icgPLagu0j9X78X5JZ2ilriKhA2DGB0F8d/CuHnIzy45DLBImqJjrvgR0RP4lT4yvt/t4hWb5qC4twUDRaNw8fm0/ZH3YkozBZW4xREUqb/LEqCrS7YshrjMG2Kzopbqq9Q4gq4XLY5WUBY98WQp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data:image/jpeg;base64,/9j/4AAQSkZJRgABAQAAAQABAAD/2wCEAAkGBhMSERUUExQVFRUTFx0ZGBgXFRMWFhkZGBQXHRgXHBsZHighGBsjGRgaKzEgJSc1OCw4HB4xNTwqNScsLDUBCQoKDgwOGg8PGi0lHyQ0NSktLCo0LDUsLCk0LDQyLS0sNikpMiwwKSkvKSkpLCwsLDA2KiksKSosKiwwLC0pKf/AABEIAHgAeAMBIgACEQEDEQH/xAAcAAACAwEBAQEAAAAAAAAAAAAABwUGCAEEAwL/xABHEAACAAQCBQgDDQcDBQAAAAABAgADBBEFIQYHEjFBEyJRYXGBkZJCgqEUIzIzUlNUYnJzsbPRCBUXNKKywSRD4RYYNpOU/8QAGQEAAwEBAQAAAAAAAAAAAAAAAAEEBQMC/8QALBEAAgIBAgQEBQUAAAAAAAAAAAECAxEEMRIhQVETM2HwIiMycZEUQoGhsf/aAAwDAQACEQMRAD8AeMEEEABHGawucgIitJNJ6ehk8rPfZG5VGbubfBUcT+HG0ILTPWVU15K3MqRwlKd/22Ftvs3RRTp5W7bdwGxpNrhoqW6SyamYOEsjYB65hy8oMLfGNdVfOJEoy6dTcWRdprH6z3zHSAIq2AaLVVa2zTyme29t0tftMch2b4ZmCahVA2qyoPWkkAAdruL+AEW8FFP1c2MV+JaR1VQbzqidMtuvMa3lFh7Ijrw82wPRykymNTsw37c1pzd4BP4Rz9/aNbtim/8Anf8AHYjotQv2wf4ATNJjNRKN5c+cn2ZsxfwMWfCNbuIyLXmieo4TlBPmWze2GCuDaOVWSNTqx3bM1pLeBI/CI7GdQyMNqjqCL7lnAMp7HQXHeDHl31S5Tjj7oCV0c14Us4halWpnPpE7con7QF17x3wxZE9XUMjBlYXDKQVI6QRkRGWdIdEqqha1RKKAmwcc6W3Ywyv1HOPVolpzVYe95LXlk3aSxJlt02+Q31h33jnZpIyXFWwwaggiv6H6a0+IytuUdl1+MlMRtof8qeDDf25RYIzZRcXhiCCCCEARFaTaRyqGnefNOS5Ktxd2tkg6z+piUJtvjN2svTM19Udg+8SSVlDgeDTPWtl1W64o09Piyx0AhtJtJp1dPadObPcqj4KLwVerr47zF31eao2qQtRWApIOaS81eYOBbiiHxPUN/NUerwVLe66hbyEPvaHdMcHNiOKKfE9Qz7rQ1oNUM1LStaQLrMmKc5p4qD83/d2b9Gc3J+FVyxu+wyxaTa2aWhT3Nh8tHZObdQBITs2fjD2ZdcKjHNLqusJNRPdwfQB2ZY7EXLxiHgjrXRCvbfuAAQQQR2GFolsD0rq6Mg0890A9G+1LPah5vsiJghNJrDAdmjGt6nrF9z4jLRC/N2iLyH6mDfFntuOsRCawtURkq1TQgvKHOeVmzIPlId7r1bxwvwV0PPUTik2ZSzpbuWSS6iWDnsqyXKg77X3DhEVkPA+ZXt1QhM4NjM2lnLOkPsum48COKsPSU8RGlNCtMJWI0wmpzXXmzZd80e27rU7wePaDCx1v6uxIJraZbSmPvyAZIxPxgHBWO8cDnxypmg+lj4fVrNFzLayzVHpJfP1l3jvHEw7IR1FfFHf3yA1DBHzp6hXRXQhlcBlI3EEXBHURBGQIpWuDSQ0tAUQ2mVJ5MdIW15jeXL1hCL0XwFq2qlU6Zco3OPyUGbt3LfvtFu13YuZuICV6NPLA9Z+cx8Nkd0T2oTBB/qKth0SUPg0w/wBg7jGrX8mji6v2hnv1saSLQUcugpuY0xNk7O9JAy8X3X+0YSETWmWOmsrZ8+91ZyE6pa81PYL98QsU0V8EMdeoBH6lyyxCqCSxsAASSTuAAzJ6oJcssQFBJJAAAuSSbAAcSTGhdW+reXQy1mzVDVTjnNvEsH0E6+luPZBdcqllgLfAdS1dPAabsUynhMu0zyLu7yIsf/b6Lfzpv9wLfmQ34IzJau1vk8BkzBpvoW+GzklvMWZyi7SlVZcg1swb2PfFdhn6/P5un+5P5hhYRqUyc61JjCHR+z/8TV/eJ+WYS8Oj9n/4mr+8T8sxz1flMTGnV0iTUaXMUMjqVZTuIIsR4Rl3S/R1qGsm05uQpuhPpS2zQ9tsj1gxqiFLr7wMGXIqgM0Yyn+y12TwYEetEGjs4Z8PcEe/UfpHy1I9M559MRs9JlPcr5WDDywQutUuMGRikkXss+8pvWF1/rUQR51cOGzl15iIPSrEvdFbUzrWEyc5HYG2R7FEN/RpvcmjLTBkzSZr+tMZgp9ohHT/AITdO039xh3Yl/4oLfR5f5i3i7ULlCPqhiOAgggiwZfdTGBCfiHKMLrTJynVtk7KeHOPdGhITOoSplp7s22VSeSttMBl7709cNz96SfnZfnT9YxtW27X6CZ6oI8v70k/Oy/On6wfvST87L86frEuGIS+vz+bp/uT+YYWEMzXtUK9XTlWVhyJ3EH/AHD0Qs43NN5URhDo/Z/+Jq/vE/LMJeHHqFqkSTVbTKt5iW2mA/2z0x51flMGN6KprTohNwqpHFUDjtRg34AxYf3pJ+dl+dP1iL0zmq2G1ZBBU08zMEEfAPEdcZFeVNP1EZmwuqMqfKmDfLmo3lmKf8QR5RBG5OqM9z0e/SCk5KrqJfyJ0xe4TGt7LQ5dGl916MtLGbLJmp60tmKj2CKHrjwjkcTdgObUKswdttl/avti0ahMbFqikY9E5B4LMH9h7zE1z4qVNdMMQnwYImdMsCNHWz5FrKrkp1y2zT2G3dENFiaayhnCINgdA8BHYI9Ac2B0DwEGwOgeAjsEAHAI7BBCAI4VHRHYIAObA6B4CHpXp7k0XCnItTqLdc5gbeDwoNF8ENZVyacX98cBrcEGbnyg+yGjr4xkLKp6Rcto8qwHBUBVB3sT5Ykv+KcIfyIUmF0pmz5Usb5k1F80xR/mCLPqlwfl8Ukm11kAzW9UWX+thBHLVXuEkogMzXXo4Z9EJ6C70pLG28y2sJnhZW9UwltF8eaiqpVQufJtzh8pDk696377RqubKDAqwBDCxBFwQRmCOItGZdP9EGw+raXY8i92ktnml/g34slwD3HjC0dilF1yBDO1oaJjEqaTWUY5WYqiwXfMlPmLfWUm9uthCs/h9iX0Kf5R+sWzVHrDFMwpKhrSHPvbk5S3J+CTwRj4HqOT1jy7bNP8GMroBl7+H2JfQp/lH6wfw+xL6FP8o/WNQwR5/XT7IMmXv4fYl9Cn+UfrB/D7EvoU/wAo/WNQwQfrp9kGTJeK4JPpmC1Ep5TMLgOACRe1/GPFDP1+fzdP9yfzDCwjRqm5wUmMIkcK0cqqoMaeRMmhCAxQA2JFwDn0RHQ8tROFzZdLOmOhVJzqZZOW0qpYsBvtfceMeb7PDhxIR+dVOhvuCTNraxeSmFSAHteXKXNmPQWI8AOmFRpfpE1dWTag3AY2QH0Za5IO22Z6yYvWt/WGJ5NFTNeUp9+cHJ2B+LB4qDvPE5cM6ZoNom+IVaygDya2acw9GXfMX+U24d54RxqTWbrOv9IBr6j9HORpHqXHPqSNnpEpLhfMxY+WOQx6enVEVEAVUAVQNwAFgB1AQRl2Tc5OTEfSILTHROViFM0mZkRzpbjejgGzdYzsRxBMTsEeIycXlAZOx/AJ1HPaRPXZdfKy8HU8VP8AwcxF91ea3GpgtPWEvJGSTMy8scA3F0HiOsbmxpbofT4hJ5OcLFc0mLbbQ9IJ4HiDkfCM/aX6A1WHueUXblX5s5Adg9G1823Ue4mNaFsNRHhnv72GaWoa+XORZkp1dGFwykMD3iPvGU8A0pqqJ9qnmsl9675bfaU5Ht3wzcD19iwFXTkH5ck3HejG47mMS2aOcfp5hgb8EVCi1s4ZMH8yEPRMV0PtFvbEh/19h1r+7Kf/ANqxM65rdMQrNfp/1dP9yfzDFGwTRSrrCBTyHcH0rbMsdrnm+2HfjOnWCFxNmvJnTEFlIlGawF72HNIGcV3GdfKKNmjpybbmnEKo7EQ3PeRGjVZYoKMYfkZ6dGNUNPRr7oxGYjlOcVJtITrYt8Ye2w6jEJrC1umcrU1CSko815uas4+Sg3ovXvPC3Gi6Q6W1Vc21UTS4BuEHNlr2KMr9Zzj1aJaC1WIOBKXZlg86cwIlr02+W31R32joqsfMuef8QEXg2DTaqcsmQm077hwA4sx9FRxMaU0K0PlYdTiUnOdudNmWzd7exRwHDtJg0P0Kp8OlbEoXdvjJrAbbnr6FHBRu7c4sEQ6jUeJyWwBBBBEggggggAI/E2UrKVYBlYWIIBBB3gg7xBBAAvNI9SVJPJenZqZzwUbco+oSCvqkdkLnGNT+IyLlZaz1HGUwJ8rWMEEVQ1VkOufuBV6vBaiUbTJE5PtSpg9pFo8nJnoPgYII1KrXOORnqpMGqJptLkTnP1ZUxvwEWfB9UWIzyLyhIX5U5gv9K3b2R2CJLtXKLwkAxNHNR9LJIapZqlx6JGxKB+yDdu890MWRIVFCooVVFgqgAAdAAyAggiCdkpvMmI+kEEEcwCCCCA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 descr="data:image/jpeg;base64,/9j/4AAQSkZJRgABAQAAAQABAAD/2wCEAAkGBxISEBQQExMVFBQUFhcVGRcWGBYUGhUVGBwXHhkXFhgaHCggGBolGxUYITIiJS0rLi4uGCAzODMsNygtLiwBCgoKDg0OGxAQGyweICU3LTcsNywsLSwsLSw3NDcrLCsyLCsuNCwsLCwvLDcsLC4sLCwvLDQwLCwsLCwsLCssLP/AABEIAIsBawMBIgACEQEDEQH/xAAcAAEAAgMBAQEAAAAAAAAAAAAABgcBBAUCAwj/xABDEAABAwIDBAgDBgUCBAcAAAABAAIDBBEFEiEGEzFBByJRYXGBkaEUMlJCcoKisbIjU5LBwhViFnOT8AgkNERUY9H/xAAaAQEAAwEBAQAAAAAAAAAAAAAAAwQFAgEG/8QALBEBAAICAQIEAwkBAAAAAAAAAAECAxEEEiEFMUFRInHwEyNhgZGhscHRUv/aAAwDAQACEQMRAD8AvBERAREQEREBERAREQEREBERAREQEREBERAREQEREBERAREQEREBERAREQEREBERAREQEREBERAREQEREBERAREQERYJQCUBVR7T7d1EkrmwPMUQJALQMzwPtEnhfsC2Ni9vJviGU9S7eMkIY15ADmPPy3t8wJ07dVBGes200LeGZox9fb5eq1URFOzxERAREQEREBERAREQEREBERAREQEREBERAREQEREBERAREQEREBERAREQEREBEWLoMoiIC8yNu0jtBHqvSWQfn7G8Nkp5nQyAgtJt2Obyc3tBXe6P6qaSpZEynp3sabvkMLA6No552263ZfX3VtVtBFMLSxskA5OaHW8Lr1SUkcTcsbGsb2NAaPQKtXj9NtxPZr5fFIyYum1e/wBd33REVlkCIiAiIgIixdBlERAREQEREBERAREQEREBERAREKAiIgIiICIiAiIgIiICIiAiIg+FbVsijdJI4NY0XJP/AHqVWGPbeTyktgJhj7R87u8n7PgPVffpNxgvmFK09SMBzu954X8G2/qKhKo58876avoPDuBTojJkjcz5PvLWSuN3SPce0ucf1K8NkeSAHOJJAHWPE+a+aKpuWx0x6QvDBRFBTxw71hyNAJzDV32jx5m66MdSxxs1zXHuIP6L8+5R2Kw+iej0nmtzbGPLrH9Wq/iz9UxWIfPcvw6MWOcs33+SwyVQ2JV7pZpZA51nyPcNTwJNvayubaWr3VJPJzEbreJFh7kKtuj7A46maTetzRsYNLkdZx01BHIOXnI3a0Uh74ZNcWO+a/lGkZ3zvqd6lN876nepVs4lsnh8UMkpgH8Njn/PJ9kE/V3KG9HuCRVUsu+bnYxg0uR1nHQ3BB4NcoJwWi0V35tHHz8V8dsnTOq/hCMb931O9Sm/d9TvUq2MS2Tw+KGSUwDqMc755OQJ+pVts9gslXMImaAC7nHgxvb3nsC5vhtWYj3d4OZiy0tfWoj300N+76nepTfP+p3qVbuHbFUULetGJDzdIb/l+Uei3X7OUT2/+nhIPNrWj0LVLHFt7qlvFsMT2rMx+Sld876nepU76K4HOknmcSQ1rWC5J1cbn9rfVcXbrZ1tHKwxk7qQGwJuWuba4vzGo91NujSlyUIfzle5/kOqP2+68w0mMmp9HXOz0txOqnlb6/p2toazc0s0vNsbiPvEWHuQqO37vqd6lXziNDHPGYpW5mOtcXIvYgjge0BVdt9BRwObT08QEgs57szzlHJuptc8fC3apeVWZ77VfCctYmcepmZ/SIdfophcTPMSTbIwXJPaXf4qxFFejalyUDHc5HOf5XsPZoUgkqrTMi5va9/kzIP1eFNhjVIUedfr5Fpj612Qzpfly0sPfN/g5aHRHhxcZat3AfwmeJsXn9o8yvfTVJaGmaLkmR5sOdm8vVS3AaJtBQMY/TdRl8h/3WLnn1v7KVUdxQbpXrslNFFfWSS/4WDX3c1TSmc4saXCzi0EjsJGoVR9MFfesjhHCOIH8Tyb+zW+qCLio717E/epdsPsEJ421NVmEbtWRg5S5vJzyNQDyA15qfRbNUDLN+Gg7szWuJ/quShtSonXsTq18d2FpJozu4xDJY5XM6ovyDmjQjyuqY6wfu7HPmyZeJzXtbvN9ENukJ17E6sjZjYOGKNr6lollIuQdWMv9kDg4958l0Mb2OpZoy1kTIn/AGXMAZ5EDQgobdHZmn3dHA08d21x8Xan3Ki3SdW2MMV/qefYD/JTtosLDgFTnSNiGbEJG8omsZ7Zj7vPogsTYeg3VI0kWdL/ABD4H5R/SB6r4dIVVkpMv8x7W+Qu7/Eeq49LsLOWNJrHtJaCW2d1bjh8/JRna/DnUkjInTumJbn1v1dSBoXHjYoNLMEupJsdsj8QwVE5IjPytGheO0nk3w1KnEOA0bLNEEXdmAcT/VclBUiK1a/ZSklaRuhGeTo+oQfAaHzCqnEIzDK+Fx1Y4tJ7bHj5oPTXEG4JB7jZdXDtpKmEi0hc36XkvB9dR5LhiZehKgt3Z7H46phI6r2/Mw627webe9ddUvhWJuglZM3i06j6m82nxCuWCUPa17TcOAcD2g6hB7REQFgrKIKP2rcTXVBPHeu9tB7ALlKVdI+GmKsMtupMA4H/AHAWcPYH8Sil1k5ImLzD7Li3i2Gsx7Qyi83S64WHpW/0d0m7oIzzkLnnzJA/K0Kn42lzgxou5xDQO0nQe6v3DqYRQxxD7DGt/pAH9lb4lfimWN4zk1jrT3lGek+ryUYZzkkaPJt3H3AXx6K6XLSyS/zJLeTBb9S5cbparLzQQ3+Rjnn8ZsP2H1U12OpN1QU7bWJYHnxf1j+5S1+LNM+ynk+74NY9bT9f00+kSr3eHyDnIWs9Tr+UFc/orpctLJLzkksPusAH6ly0Olyrs2CHtLpD5AAfuKlex9JuqGBnPdhx8X9Y/qvY75vlDi33fBiP+p/ho9ItXu6CQX1kLY/U3P5Wlc/oogb8LJJ9p0pae4Na2w/MT5rQ6Xauwp4O0ukPl1R+5yi2ym1MlE82bnjeQXMvbX6mnkbeui4vkiM25WcPGtfg6r5zO/mtbazCX1VM6CN+RxIOt7OA+y63I/2UIpqvEcKgMZp2OjDi7edZ4F+9rhlGnMDipbgu2lJUkMa8skdwZIMpJ7AdQfVSJwuLKaaxf4qyo1y3wR9lkpuPPU/6o/abamWtDN41jRHmIyZhe9r3uT2K4sCpNzSwxc2RtB8bC/vdVPimEMGM/CsADDNHpyDXBr3DwALtOxXOo8ETu0ys+I2pGPHTHGo8/wBVb9J+NSxzxRRSPZZhc7K4tvmNhe3ZlPqq7nnc4l7iXOOpJNyT3nmu3t7W7zEZzyYRGPwAA/mzLR2Zpd9WU8XJ0rb/AHWnM72BVfJPXfTW4tK4ePE69Nz/ACvPB6Pc08UP8uNrfMAXXBirs+OuhHCGi9HSSMJ/K1qlSq7YCv8AiMfxOXkAYx4RvawHwO7v5rQiNPlJnc7lKtpsJ+Jr6AEXZCZp3dl2boMH9TgfIrxt1W3dSULT1qudocP/AKIyHyetgPAlSojmquwSv+O2llkGsVHFIxh5ZgQwkd5L5PJq9eLSVFVcH+o4++I6sdOWu/5UIs4eYYR+JXXilWIYJZncIo3yHwa0n+yp7oOi3tbUTu1cyL80rrk/kKC6WiwsNB+iqyu2ZxGfF21b47RNqGFrs7OrDG4WsL3F2tvbtcVZGM14p6eWocLiKN0lr2vlBNr8r2Vb4Z0q1VSS2DDTK5ouQyZzrDtP8JBaqprYOiFTjM0trshfLL3Zi8hn6lw+6u1iHSBiMcT3yYU+JoBu90jrMvoCf4XaQvHQXS2p6ibm6Rsd+5jb/rIfRBZFXO2ON8jjZrGlxPYGgk+wVX9Hm0lVV4m/eSOMbo5H7u/VaAW5Q0crZgFL+kus3WFVLvqaI/8AqOa0+ziod0HURJqak8AGRNPfq5/+CC1yV+f4JDWYkOYnqb/gc+58gz9FdO2FduKCpl4FsTgPvOGVvu4KouiOl3mJNdyhje/zIyD959EF6qjekTEN5iU2ukeWP+kC/wCYuV4SPABcdABc+AVF7GYR/qlfJJJcRZnTycic7iWsvyuSfJpQSjDOkeVwbDDQl+UBoaxznWA0GgZos0WA11XiDayeMwMD2vs5wJa1pFmNA15c7cSVPZDBR0znBrYoYWlxDABYAa2A4k281GdjttJMQqpGNhEcMbM1yczySQGg8ANMx58OKCbKgcdxDe1U8g4OleR4XNvYK7doa3cUk830RPcPGxt72X5zbKg6YnXoTrmCVehKg6gnV17HPLqCnJ/lj0FwPYKh6Nj5ZGxRi73uDWjtJ4eS/RGG0ghhjhHCNjWDvygD+yDZREQEREHNx/B46uEwyeLXDix3JwVOY9gFRSOIlacnKRtyx3nyPcdVeqw5oIsQCDyOqhy4Yv39V7ic6/H7ece3+PzrmUs2A2bZWOldMDu2ANFiW9d2twR2AfmCsmbZmicbupoSfuAfotjD8Hp4CTDE2O/HKLX8QoqcbU7nuu5/FovjmtImsuLguw1NTyiYF8jm6t3hBDT2gAC58VJJ5msY57yGtaCSToABxJX0WvXUMczMkrA9p1yu1Bt2jmrMVisfCyL5bZLbyTMqN2kxX4qrkm4NcQ1t+TBoP/3zV7xNAAA4AADw5Lkf8JUH/wAWH+kLsRRhrQ1osAAAOwDgo8WOazMz6rfM5OPNWlaRMRVwNptnKWoLaioJa2Fpuc2VuQanN3ceC70LgWNIFgQCBwsLcLcl8a+gimZu5WB7L3yu1BI4XHNbKkiNTtUtebViszPb9lM9JldnxBzeLYmsZ/k791vJW7SCN8bXNDS1zQQQAbgjRaVTszRyPdI+nic9xuXFoJJ7SVv0VHHCwRxtDGDg0cB4DkuKUmLTM+qzyORTJipSu46UQrNghJXmrM1mF7ZMgbrdttM1+F29ilGL4pFTQumldla31ceTWjmT2LeWhiOC09QQZomSEcM4zW8ByXXT076UM5pyTX7WZmI9vZVmxlf8RjInksC8yOA7DlIa3ybp5K4QuPHspQtIc2miBBuCG2II5gjgV2AF5ipNY1KTmZ6ZrRNI1ERpU23Wx7KaOWr37nGSW4YWgXdI4kjNfWwzHhyWt0UUmeuMnKKNx83WaPYuVr4lhcNQ0NmibI1pzAOFwDqL+NiV4w3BqenLjBCyIusHZABe17X9T6rj7H49x5LMeIzPHnHbczPr+D64rWCGCWc8I43vP4QT/ZU90AEuqqx7jdxijJPaXOeSfUK5a2kZNG6KRofG8FrmnUOaeIPctHB9nqSkLjTwRwl4AcWC2YC9r+Fz6qdltTbzHPgsPnqAbPDckf8AzX9VnoTfwBUF/wDD/h+WCpqD9t7IgT2RtufeT2Vl4vg8FUwR1ETJWtOYNeLgO1F7dtifVesKwuCmj3UETYmXLsrBYXPE+KCNdLtfucIqLfNLkhHg9wDvyZlAugKta2qqoSQHSxRuaO3dOfmt/wBUeiuDF8IgqmCOoiZKwOzBrxcBwBF7dtifVc6k2Lw+KRssdJEx7Ddrmtyuae4jhxQbu0uFfF0c1Lnyb1haHWvlPI25i44LidH2xTcMjkvJvZZSMzw3IA1t8rWi501J81LQsPFxbt8v0QVP02bWMEYw6N13ktfNb7DRq1hP1E2NuQAvxC6fQXVNdh8jAesyd2Yfeawg+x9FJJNhMMcS51HCSSSSW3JJ4kk8St7CNnaSlLnU8DIS8AOyDLmA4X7bXPqg9bRYLFW07qaXNkdlN2mzgWkEEHxC+ey+FU9LAIKb5GOcCScxdJezi48zcW7rW5LquFxbt8l8aKkjhjEUbQxjb2aOAuST6kk+aCDdNmIbvDmxDjNMxv4WgvJ9WtHmuR0EUl21VR/uZEPwjM797VY2MYHTVQaKiFkoZctDxfKTxt6L6YThUFKwxQRMiYXFxawWBcbAnx0Hog523tfuMNqpL2O6c0fef1R7uUO6CS3cVR+1vGA/dy9X3LlYuJ4dDURmGeNskZIJa4XBINxp3EXWrhOztLSuL6eBkTnCxLBbMOw9qD64/hbaqmlpnOLRI3LmHEcwe/ULl7F7MQUEcjI3mR7nDePNr3Au1th8oAfe3+5SMrXoqGOEOEbQ0OcXutfrPNruJPEmwQe6ylZKwxyMa9juLXC4PPUHjqFAukeioaOhe5lLA2WU7qMiNgIJ+Zw00Ibc37bKwrrnYtgdNVZd/CyXJfLnF8t7Xt6D0QfmkSrZoYJJniOJjpHng1gLj524DvOiv9uxWHD/ANnB5sB/VdeioYoW5Yo2Rt7GNDR7BBDej7Yj4T/zE9jUEWDRqIgeOvN55nlwHMmdIiAiIgIiICIiAiIgIiICIiAiIgIiICIiAiIgLSxjE2U0W9kvlzxxjKLkuke1jQB95wW6o7tlhD6v4WENcYfiWyTFrzGWsja9zSHBwdfeCMdXUceSDoVeNwxzOhe7KWQOqXuOjGRNdlJc7keJ8GnsWjhu1sM0scW7ni3wLoXyx5Gzhrcx3etwcutnhpsCQFGsQ2LlcMTbEH2mjpo4d9M+beCImSRpfI97msc55ZY24E2sdetJTVVbUQTPgdSR0ole1sjonPkqHsdG226e4NjaHuNyQSbaW4hvR7XQOnZE1kpZJK6Bs4YNy6Zua8YdmzEjI4ZsuW7SL3Xip20p2Od1ZnQsk3UlQ1l4I5LhuVz73NnGxc0FoPEhRfZHZmeKSgvTzwupWubPJPO2eOTMwgimj3r8hMhDswbHYXGtyF9aPBax2HMwZ1OY2i0c1SXxmN8Ifmc+JocZHSPHJzRYuJJ0FwleJbTRxSmBkU1RK0Bz2QMDzG13AvLiGtuNQL3I4BauJ7bU8Dqhm7nkNLlM27jzCJjmNfncSQMoa65trobA2K18GjqaWpqYzSSSsqKrfNnjfDlbG8MbaUPka8GMNtYA3AFlqVOA1LsPxGPdkT11RLcZmG0L3Mia6+a1hAwOy3vqRa+iDtYftZBNUMga2Ub1jpIpXMyxzsZlzGJ17m2ZpuQAQQQSvo3aeA0rKwZ93JKIWjL1nPdLum2bfgXa37NVq1+FSvr45GNDYoKOeON1xYTyuiDRlvewZFxtbVR/CMKrXQYVSPpDDFRyRGcvkhdmdDG/K6MMebs3oab6G5GlgSgsUKK0u3lLIIXsbMYZniIT7v8AhNkLsrWOde9y7S4BFzYkHRdfafEPh6KpqP5UMjx4taSLd97KI4PhVRLS0NC6lfTQUu4fM+V0JMr4MrmsibG92jpAHOc7LoLWN9A7+NbYQ05lG7mnNO3PNuWBwhbYuvI5zmtvlF8oJda2mq5WO7UPknbSU5mZaBlRK6KITTBsl8jI2kFjHWaXOc69rtABLtObNhNe6gqcOFMc0tRM6WoL4ss0U05cTGM+bPunBpzBtg02JNguzJDVUtbVzQ0hqPimwlj2viYI3RMLMk2dwcIxo4Foces7S6D70G0FPDTQOjlqKw1QdJCNJJpQAC6ws1rGt0BvlAJtxK+52yphT/Eu3jWidtM9jmHeRzOc1uR7BzGYHS+movcLhYbgVRh0tPK2F9YG0hp37oxMe2Yybx7wJXtG7e4m9jcZW6L6UmzlSZKd8rGky18lfUBrmubCWwlkEYvYvIIi1A+ZpPCyDpf8cRXlZ8PVmaGznQ7obwxkXEoGbLkI7SDfS19FvT7U07YYJWl8nxTQ+GONhdJK0tDrhn2QARcusBcXIXNfh1SP9WnbFeacCOnGZgMjI4QGXOazQZXyfNYrSo8KqKOqidHTGoY2hgpI3B8bRA6MnPvMzgQxwyElgcTu+B0Qdik2vhfEJDHNGTVCjyPa3MJiQPsuILRfUgm1j2LA2yp941gbKYnS7gVOT+AZr5d3nvfV3VzWy30vdRqj2TqpIKKCoa5pbUVtVUPjk3ZErzNuS0xvza74O6p0y2Nl9sNwmskpKLDJKYwR0zoDNMXxOZIKchzdwGOLiXvY0kvDbC/NB3MS23p4XTtLJ3/DODZjHHmbE0ta7eOJIGUB/K7tDpotnDtqYZqgU7WytL43SxPezKydjSA50Rvc2zN4gXBBFwuDLgNS7DauLd2nrauRzwXMNoJJ2tJLg6xtStGl78Ba+i7jsOkdijJyy0MNI6NjrjWSWRpe3Le4syFmvDrIO+iIgIiICIiAiIgIiICIiAiIgIiICIiAiIgIiICIiAiIgIiICIiAiIgIiINbEKGOeJ0MrA+N4s5p4OGhsfRbKIgIiICIiAiIgIiICIiAiIgIiICIiAiyiDCLKIMIsogwiyiDCLKIMIsogwiyiDCLKIMIsogwiyiDCLKIMIsogwiyiDCLKIMIsogwiyiDCLKIMIsogwiyiDCLKIMIsogwiyiDCLKI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1" descr="data:image/jpeg;base64,/9j/4AAQSkZJRgABAQAAAQABAAD/2wCEAAkGBxQTEhQUEhQUFRQVFBQVFRQUFxgVFhUXFhYWFxcWFBYYHSggGBwlHBUUIjIhJSkrLi4vFx8zODMsNygtLisBCgoKDg0OGxAQGywkICYsLCwuLCwsLC8sLC4sLCwsLCwsLCwsLSwsLCw0LCwsLCwsLCwsLCwsLCwsLCwsLCwsLP/AABEIAJIBWgMBIgACEQEDEQH/xAAcAAABBQEBAQAAAAAAAAAAAAAAAQMFBgcEAgj/xABSEAACAQMABQUJCwkGBAcBAAABAgMABBEFBhIhMQdBUWFxEyIyU1SBkZLRFBdCUnKTobHS0/AjM0Nic4KjssEWY5Sis8IVJDR1RFV0g6TD4fH/xAAaAQEAAgMBAAAAAAAAAAAAAAAAAQQDBQYC/8QAKREAAgICAQMEAgIDAQAAAAAAAAECAwQRIQUSMRMyQVEicRRhUpGxI//aAAwDAQACEQMRAD8A3GiiigCiiigCiiigCg0UhoCD1h1nhtch97BO6MBuCJnG055uBwOJxVRHKuh8GEsOYjbOfMVFcfKJbky6QXiXslkUfIU4HpiNVrRl1s6NVowA7SbLOPCxjPGsVtjgtlzDxo3z7WyzScqE+d0A2etCD58yj6qjr3lOux3yxjHxcov1o5+mqmzk8TntJNeTVT+VLZvn0OlRfL2blqdrKt5bCZsIQoZ+ZQCOO87sYYHfuKmq/rdr+sXeQE5bOyQMvJzfkgfBXP6Rt3QDxrL9E6baKE28as0gdwNrdCELbYLjPfkMzkKd2+nbSTuZLkmWdvClffv/AFR//OqrM7lFGlxenzum18InZrrSUgLvMkStv2HZmwOvaJz9HYKhbmeUfpomP6sQ+sim7i5dzl2LHrP9OauOW4O0scal5XOERd5J/HPzVWV1k3qJuZ9OxaI91oXmkJUGTKB0Yjj+gbNaDya6TuoNhbskLKZCsbYBSNY9sOw4JvVt27cRmoDQ2g+4SIXUXF83gRr3yQ/JzuLAcWO4b8dNXG80Eba3Z5n27q5IgyD3saSb5FTPHvAwJq7BSS5OdvnCU36a0iq6c0lLcXCAOVd0ad2wGKIzFYo12shRgZIHUeeoq6uJFOBM5xxyIx9S10Qzgm5uBweTYj+TGBGmOrCg1FmqV90lLSZ0XTMCqVSlOOzqsLiVriBNvaV5VVlYKQy7ywO7oBrWtQ9I5tpu6N3kEzorMfBjCI+8nmG0R2AVk+rYzep0RxTSnqwuwD6XFS66YdLZYVXvpppHSPnmfIAd+iJAF7SKs0yfZuRpeoVxWQ4VrgldcdY3uZBHCBwyiP4KJ4+Zedj8FTwG+qvcTlN3d3dhxwsWP5abuZdgMisWdjtTTc8j84B+KOHmrhx+MVWtyHv8TdYXS4RgnatsfN9L4xvRH9ikN7L4w+rH9mmcfjFGPxisPrT+y++nYzXsRYNUtOSxyMxI24tmTKgKZYM7MiOFwGIyCPldVd2uOs113OSeNz3lxsFQXVY4icIwCsM5OzvOfC3VV7G6EUscjeADsyfs371iezOf3as3cRtGKUZjlV7WYfrIO9bzoYyD0xt0CthTZ3x2ctn4yx7nFePghoNaLsgHugPa0/8AtmFd8Wu14oxtZ+TI6/z7VVW2uks5Ht7yMsUbAYOUJX4LKcEEEb6kBpbR7cDcL1Axt9ZFYZO5PgvURwJwXemn+yxW/KDdrzN55Uf6DCPrrqj5SbgcRIerYhI+tTVVWS0fwZ2X9pHkecoxxTNzblDglSCMhlJKsOkGvDvtj5LMOnYVz/BsvK8qMvOiDtiY/VNXZHyqLjvosnp2ZEHoAaszJ/GTSg/jIp/Kl9B9EqfiTNUg5VIPhqB2d1J+mICuuHlLtWYDIGeHfpk9QViCayEtjifqpGVWGDgg9lellP6MNnRYrep8/R9G2F8kqbcbBl4c4IPOGB3g9RrqrA9TNbXs5RG7ZRsKpY7iOaNzzfqtzZwdxrcdHX6TIHjOQd2DuKkcVYcxFXE9rZoZwcH2s66KKKk8hRRRQBRRRQBRRRQBRRRQBRRRQBRRSGgKBrvB/wA9GfG2skePklvvazHVwk2MqHijRn0ZU/y1rOvy4nspBx23TzEKf6Vk2hu9a+i5lknUc/gStjFYMhfgbLpctXoZpD+N9J+OFL+OFaw7MTHZR6KHfAyeAo0Xo2S7y2TFbKcNKeLY4rED4R5s8B9FZa63Yyhl5leLH+/obto5bh+5W6gkeHIdyRjpZv6cTVv1b0JssYLId0lbAnun4KO34K9CjefSakNWdX2uFEdsvcLNSdqXi0pHHZJ8Ns8WO4ebFadorRkdvGI4UCqPSTzsx5yemtjXWoLSOSycqy+W5M4NW9XYrRTs5eRh+UlbG03PgdC9A6uc76qXKhpQqWCnBhhOz+2uDsRntUd95zWkNWI6euTc3US800z3Lfso+8hBHWAx6iBXqT0jDXHukkRl7CIoYIRuwuSOv8E1GmpXWNszEdCqPTv/AK1FZrUTe5He0R7KkkdWr90kRuppN/exwRqvhSMxLsi+pHv5hmvc8zJtFyDcSACQgd7Eg4Qx79wHPvPR01H2cYjZpBvc+CTwTdjI/W66Ut1/SasWXfioxNXi4DVrtt874EA7PQaX8cDSZ/GTQFdmCRLtOwYgAncFBZmPQAAawRi5PSNlbbGqLlJ8C/jgaX8c9Oyp3sbjhIgYbzxBKn6Rnz01n8ZNQ009GSElOPcjyyggg8Duq46sol2sccjFTKvcdscY7m3BKN+8h4HiHA56qFSmrlyVd0Xwjs3EXN+UhILDtK/yVZxZ6lo0/W8furVi+C9yaq34AXNrMo3AyZ4djKcVw3OqN18Kxs5Pk7A/mC1pWjrxZYo5V8GRFcfvAHFdVbA5Uxa41XhRlW80dHAshKLIhTO1jmMbnB4nf0VWbO2ZDNZyb5YWLRnhtrgE47Vw3mNb3rHooXNu8XBiMo3xXXep9P0E1iWtKtsxXqjZlt2WGcc+NrCFuxyV7GHVWOyHdHRaxL3TYpIis/jNJjt+iuy/jHeyJ4Eo214bvjL5ju9FcZXq+itU1p6Z2sJKcVJfIMoIwRuPHdXvQuj7TPcriIliT3KVZHjJz+jfB2c9BI6qbH44ih1DDBwR21lqscGVM3DWRDj3I7rjVi0fIVr4byCveyDdxA/J5+k1rvJ7ZukLsyuiuUEayeGVRAu2w5icc4HDsrPtSdb3tpBHKSytgAk/nOYAk8JANwPwuB5jWzWd0kqB0OVPA/WCOYg5BHNitlFqS2jj7a51y7ZeToooor0YwooooAooooAooooAooooAoornvb1IlLyMFUc56eYDpPUKAfLVWNZ9cYbZWwyll3MzZ7nGeYNje7fqLv7N1VLW/lAJbuECsWbcIkOJG65XH5pf1R3x58AnEBZauO7CW9YMR+bgXdHEOgKNw+s85NeJTUTNTRKx8DV3pG60g5Kl44TkNM26VxzrGAcRJ1Lv6TzUr2sNtEUQYypXmy26pLSmkFiXAxn4KgfjAqqTzs7bTbz2cOoVRttbOkwcGMORr8caPR9NL6foo/HGqxukeZEyCOkY4Vd+T/Ry3wjWZ+8gjVe4ruDmM7B2iOC+ASOJ2+iqXU1yf6U9zXwDHCSYJ6B8Bz6GQn9mKt4k+e00XXKNwjYvjg3aGMKAqgBQAABuAA4ACnKQUtXzmCF1vvTHaSbPhOBEnypDs/QCT5jWW6BQSXFzKPAj2baM9UYwx9YE9eRVt5TNKiPZGfzMb3BGfhnMcXnyWxUJqxYdytIlPFl227W3+ysVr40XcGO57+ir6wj/mH/AHf5RUbUzrTHibPxlH0bvZUNWrl7mdtS91r9CUnp9IpfxwpPxwqCWzy74BJJwOurTqhadyVZJN0t0QFB+BD8EdrHeerZqA0No4XM+y4/IRASTngG+LF+8c+ZWq0SQSSr7uYkIs6RRrjc2c7TdQBwB2HorYY1fau5nKdWy/Us9OPhf9IS0tdqxwONvK6fu5wfQQD6aix+N9WjQOFnvoiO97sxx0q5J+oioHSNoYpCvNxU9I5qq3x/LZuel27qUWc1LHcdydJRxjcP2jgw86lh56SgisUH2yTL99StrcH8o2fk/uxsSQA5ETB4+uKbLqR59urbWO8nuk+5vbknwGNnJ8lsGEns7xfNWwg1uIva2cDOLjJxfwBFZzrpoxYrkswzb3amOUcwfBB9ZcHtBrR6i9ZNFC5t5IuDEZRviuu9SPP9BI56k8GEaHt2Vp7CXw42LQk/CwMgg9DpsmuR0wcEYI4gg7jUlrTG+xFdqNma2fuU45wA2FJ+SwIPyu2uzS1ss0S3cQ3MPyijmI3E7uvjVHIr52jo+kZfHpSK/n8ZI+uvQP4yKTP4z7aPT9Bqob7wEkYYEEbjVo1I1vktpBFKdpWOAT+k3bgTzSDG5juYDB34NVgfjdSSxhhg7xWWq5wf9FHPwI5MdriR9IWd2kqB4ztK3A8O0EHeCOcHeKfrD9R9cZLWQRTHaViACT+cHAAk8JAMAH4XA8Aa2myullQOhyrcD9BBHMQcgjmIrZRkpLaOPsrlXJxkuR+iiivR4CiiigCiiigCkzTdxcrGpd2CqOLMcAec1m2uPKIF/JW4fabcoT88+RzD9Eu/wj3x5hQaLZrJrVDaq2SC6jJBOETrkf4PZvJ5hWX3GlLzScmYSVjGQbhhs7IPwYEPgDr3sekV16J1NlnIm0gcKDlLVSQo636T0k5PWKtrBUUKihVUYVV3ADoAFYpz+i3Tj75ZB6H0DDaLiMZc+FI29mJ47+auPTmlxEMDe54Ddu6zSaw6dEeUQgv6Qvb19VUyRyxJO8neTgnPnqnZZ9HQ4mJxt+D1NMWJZjknpPsryPN9Nc11dhMAd8x3KoGSSeAAG/NLJo+aCaPu5G1JHt7AOdjeRsk9PTivMaW05My29QhCxVR5e/8AR1SJgkdBI4UVYdZtCMpEqDKsAWxk7Jxx3cxqvVhktM2FVkbI7Qtc91IUKSjjGwY9a8HHnUsPPXRXmVcgjpBqa5dskzxmUq2iUX9G/wCq+kBPbRvnJxst2ruz5wAewipWsu5FNLExvbsd6Zx+7gD/ACGMdeyav2sl/wBwtZpR4Sodn5Z3J5skVt0cE1p6Mp1wn913QjByJ7kDG/8AM2+7d1F++7atky43CqbqXGJL2Rid0EIjQE7yx8Nt/PksPRV2uFrBY9s2mJHtjsp+t1vlVf4pwew//oqqmtB0nbh0ZTzj6eas/kXBIPEHB39FUbVzs6bDnuGvo8H8cabmbA3DLEhVUDezE4UDzmnM/jNSurMAG1eSeBDlYAfhSY76QZ4hQcA9JPRXqmvvkYOo5aorevL8Exo3QzARWER/KyHulxIOYnw27FGFHm6a0HW/Rypo2SONcLEkZUdCxurE9uyGpjk+0MY4zcSj8tPv38Uj4qvVncx7R0VYdOW3dLeaM/DikX0qRWzOMb29sxuE7OkJj46CGT/IqfXGae0vbCRf1h4J/oajb65CS2kp+HblT+6x+2akZJgd4IPZVG/3M6Ppsv8Azi18FaZSDgjBFJUpexhu3p9tRjLiqjWjoYS7kdmgz+VaPgJ4yo6pI8vGR1+GPPW6au6R90W8UvOy4fqde9YekGvnqZyoDqcMjK6noZSCPqrXuTzSKlpI18CVVuoh0BwA6jsOz6T01scWW4aOQ6xSq8htfPJeaKQGlqyakzfXXRixXJdhm3vFMcw5g+ME9RK7x1qfPSNTJmtriawmOcMdgng27Kn95cGtr1j0SLm3kiO4kZRviuN6t6f61hmtcLGOO8UFZ7ZhDOOfZ2sKT8ljjPQ1eZLaMtNjhJM7dYdCmMl0B2DxHxf/AMqBI/GM/VWh6OvFuIEkGO+Xvhxwecemq3pnQWzl4hu51xvHyccRWtsr14OuxcpTilIgAfxvFewfxmvGfxkj669A/jcaxMvxYk0QYEEbjVn1G1xktZBFMSyscAn9J0AngJANwY7mAwd+DVbrxPEHGGrLTc4P+ij1Dp8cmPdH3H0fZ3SSoHjbaVhuP1gg7wRzg7xXRWH6ja4yWsgimJZWKgEn85zAZO4SjcAfh7gd+DW02d2kqB4ztK3Ajq3EHoIOQRzEVs4yTW0cdOuUJdsvI/RRRUngDUJp/WSK1B2yC+M7AOMD4zsdyL1nzZqt6769i3STuRwFYxmTcS0ni4QdxI35Y7hjgaxa/wBMmdtq4fCbW13PaJBPS7He7dZ82KhvR6jHbL3caZvdLS7NqO8BwZyCsUX7NW4tg+ERnfuAFW3VvVCCyBYZknbe8z72JPHZ6PrqkQ8pTogis7VURdyrGjv9Q3nrpqTWDS83gQTqD0xiL6ZMVjbb+C1CMI+WjTbmWqVrJrDs5jiPfcGbmXqHSarsmitKy+GwX9rccPMCRTJ1NnP5y7t07Ntz/QfTWOVcpFqvLqre9bON5ecsevfXHc3u8LGCzsdlVGSSTzAVMJqhbj89fO3VHGqfSzN9VTmrmg4u6bGj4meUjDXMpLCNTxJbGE7BvOKiGNFPbPV3V7ZrUeCM0LoZoCXK91vNhmIG9bdAO+38NrGcnzCmdc22XspG4PbuM9auMjt74emtt0Lq3FbwtEuWaRSJZSO+ckYz1AZ3DmrOr3RU8ai2uLE3KRsTGwiMqHm2lYDvcjGQcVYcU1o1cLHGal8lb98CRUVNtCFAAJUE4HSaiJ9aEkPwWP6qLn6BV8ttBzDfFomJP1u5QKfSe+qVTQ2kyO9iiQdG2ox5lFYfQi/JeXU7Y+1Jfoytb1m8GGdvkxOf6U73O5bctrOc/qEfXWqLqvpJuMsKfvufqWva6j3reHeRr8lHf62WpWPBfAn1TJmtORRtQrC5tbkXEydyUvEioxXbcs2wTsgnA2Xbj0ir5yv3rJbwIPBkm7483eKSB6d/mNd+hNRlikWWaZ53Q5UbOwgPM2zkkkdZqf01oiK6iMU67Snf0FSODKeY1m1wa5tt7ZgujNA3Q76Oa1XJJyZJFbec8BH/AFqV/wCCXZ8K8hHY0rf0FaBHyZ2g+HOf/cx9QroHJ1Z/3/zrV5dcX8GdZNsVpMzY6tzHjfxD/wBtz/vrx/Zf418nmiP9WrTl5PLPol88r+2nF1AsvFue2R/bUelD6H8u7/JmVvqtERh71sc+zGAfNk1ZdXdFpdzxxRri0tQpYfGxvVCecsRk9WemrmNRLHxGe15PtVNaN0bFAnc4Y1jTOcKMZJ4k85PWa9KKXgxTslN7k9nUBQw5jz7qWivR4MM0noqOb8hJI0EtvLKB3u0MMfBIPYpBFc41W+LfKO2I/wBGrY9L6tWty21NCrPjG2Mq+OYFlwT56iW5OrI80o7JWry4p+TJC2cPa9GZHVSXmvYT2o4/3Gmn1Uu/gz2jdryL/wDWa0uXk2tz4MtwvY4P1g1zvyar8G7nHygjfUBXn0ofRmWZevE2ZtLqrfY/8M3yZvtKKsOp1vPaNYrNsiQTvHsqwf8AJSnGyxU4JBZiBk8F6KsLcm8vwb4jthz/APYKktXtRRBMs007TumSg2O5qpII2iNpsnecb91TGCj4MVt07OZvZcRS0gpa9mIQ1nGu+i1iue6MM292pimHMHwQT51we1T01pFRmseiRdW7wncWGVbHgOpyrekegkc9AYRqzpI2E81pcE7AbvW47vgyDpDLg1b20hC/gyIfOK5NMaBdtlL2xlkZBsrNAHY7I/XjGcdRqCk0DYcCbuE/L3jzSKawzr2XaMt1rTRJaR0ekm8EBulTx7Rz1A3Fk6cRkdIAP1b6e/sxEfzOkGXqkjDf5lcfVS/2Yux+bu7eTqLOn1jFYJYzZs6usKPuRwj8cRXoGnJtBaRX9CsvXHIh+sgmuCeS4j/O2s6dZifZ8zYwawvGmbCvrND87R0TwhwQ3CrPqLrlJayCGYllY4BP6TdgAk7hIBuDHcwGDvwapY0zHwbKnr3fXXqe5jkXGQayU99b01wVOovFyY98JfkfTdldLKgdDtKw3Hh5iDvB6Qd4p+sK5P8AXlreQQyttKxABJ/OcwyTwkAxg/DwAd4BrY49PW5APdohkA4LAEZ6Qd4PVV5HNtaZl+lrNoy9tdWhnTuryRkxtIG2icOGUbmwd/nos9FzDHufRgQcx7kiekv/AFrYcUYqQZnDoPSrDAWKEdDSAfRGGrqj1GvGx3S7RekIrN6CSPqrQsUtCCjxcnKfpLmdvk7Cf0Nd0HJ9ZDG0kkh6Xlff2hSB9FWqigIe31Xs03rbQg9OwCfpqUhhVRhVCjoUAD0CnKKAKKKKAKKKKAKjdI6etoFLTTxRhc52nUYxzYznPVUjVAvOSOxeV5QZkZ3Z22X52JLYJBI3npoDxLysW2T3OC5kXO5wqqGHSAxBx2iuzQPKNDc3EduIJ42k2tln2dnKqWIOCeYVk+krVbe6uoELFIp2RNtizYAXiTx41JaivnSln8qb/ReoJN4nnVFLuwVVGWZjgADnJPCqTc8q1iCRGJ5gN21HEdk9hcrkdY3VyctspFpAme8kuVDjmYKjsFbpGQDjqFZZ3WgNV9960zs9xutrGcbC5x0+HXVa8q1izASd3hB3bUsR2B2shbA6zgVjhhHchNjvjeNFnn2Pc6nZ7M5NKZabGj6YhnV1DIwZWGQynIIPODVO01ymWUDtGhe4kXIYQLtKpHMZDhc9QJrNrfTksWhTDG7KJb5rcEEgpEUaV1Q82dnH7xquKwUYUAADcB9VNjRqp5Xo/I7j1o/tV02fK3akgTQ3EIz4ZUSKOttgkgeY1jVveIVG1HK8hJzmfuKKOYJGqlm3Y3sR2c9NxO+1h3ZI872VBOyjrUsm19fUabGj6ms7pJUWSNg6OAyspyGB4EGnqrPJxZRw6PgSGf3RH37CULsA7TsSAmTs4JIxnmNTWmYpGgmWEhZWidY2PAOVIUnqzipIKzp7lKsraRogXmlXcywrtBT0M5wueoEmoQ8sEXNZ3HrRj/dVF0rqTdWcQaeS0jXmLzEM7cTgFcsx41DXUtt3GIQi5NxhTNM74hz8IRxEZPbu89QSa7Z8rtmSBNHPCD8JkDqO3YJIHmq+2tykiK8bB0YBlZTkEHnBr5bM+8AZZjuCqCzN1BRknzVvnJdoia10fHHOCrlpJO5njGrtkIevnI6SaAt1FFFSQFFFFAFeHjBGCAR0HeK90UBG3WgLaTw7eFu1F9lRk+oti2/uOz+zeRB6FYD6KstFAU2Tk7h/Rz3CHm75WA8xXP00y2pNwv5q9P76fZarxRQGc3uq99vytrcD9bcx8zrj/NVdv9U/HaKHSWh3H1oWraKTFQD56m1YtdoEQXykMCE74gkHcBlM/TVr/sJeSd/iJdvvtlm3rtb9k7uIzitaIo2aknYtFVDTuvSW1w1uLa4mdER2MXctkB84Hfup5jXCeUseQXv8D72hBfaKoPvmDyC9/gfe0nvnr5Be/wAD72gL/RWf++gnkN7/AAPva8++knkN7/A+9oDQqKzz31Y/Ib3+B97SHlWj8ivf4H3tAaJRWde+xF5FefwfvaQ8rUXkV5/B+9oDRqKzf33IfI7z+D97SHleh8jvP4P3tAaTSGs29+CDyO8/g/e0h5YrfyS89EP3tAZvrjdqukb4FgD7pbcT1LXVydXStpWyCsD30vA/3MlXKXlRsWJZ9HTsx4lo7ck9pMlJDyq2KHaTR86sOdY7dT6RJUElg5WdBy3NohgUu8Eol2BxddllYL0kbWcdRrDTeLkgnZYHBVu9ZT0EHeDWx2XK3DM4jisrxnOcKBDk4BJ4y9ANWrR6W1/BFcNbxsJUDKJo43YA8x47+w0B84nSS9zEOeFwZ853YMSx47cg15F0CQqnaZtyqvfMx6FA4mtfu9P6PSWWNdEGTuUjRs6QWuyWXjjaYH6Kcs9dLaHfFomeM9Mcdqn8sgoDn1c5P2l0S0FyDFNJMbiPnaFgNlCw6SucjoY89Ztp3Ql1ZsVuoWQD9IoLxMOkOBuHbg1rvvmL5Be/wPva8tymKeNhe+cQfe0Bhn/Ex3LuW1BsbW1tdzj7rnOfzuNr6eG6vdvN3RgkQMjngkY2mPmFbK2vdsTk6LuD1mO2z/qU7ByjQp4GjrpPkrbr9UtAVm/nvtD6LtFR+4yzXEzyjYWTYDgsqHIIB4E458jNS+o+ut3JYaRubhu7NbKXiyixg7MRcqdhRkZAqSblQjPGwvPRB97SHlPjwQbC8weIxBg9o7rQGJaU049zIZriUSStzk7lB37KLwVeodFccF2oOXKydRdkH+Qg/TW3f2+tP/K5/m7b7yk98C0/8rn+btvvKE7Me0RrBJaktbzLExzllCE9m0wJ+mvoDkn0tNdaOSWeQyOZJl2yACVWQheAxwFR+hdc9GzSdzltxasSAnumOJVc9CupK56ic1fII1UAKAF5goAHmAoQx2iikzUkC0VXtZ9cbWyGJX2pSMrBHhpW/d+COs4FVj33YfI7z0Q/e0BpFFZt778Pkd56IfvaT34IPI7z0Q/e0BpVFZp78MHkd56IfvaT347fyS89EP3tAaZRWZ+/Jb+SXnoh+9pPflt/JLz0Q/e0BptFZj789t5JeeiH72k9+i28lu/RD97QGn0maze25XoZBIUs7xhHG8r4EPeogyzH8rwArQbW5DojgEB1VgDxAYA79/XQGYaztjStz+wtv99crSU7re2NK3H7C3/31HtJUEjrSU00lMtJTLSUJHmkpppKZaSmXkoDpQ5YDpIHpOKmToCSSa4jtoHlW3lETOZo48sY0kOAR0OKrcVxsurHfhlOOnBzUtDrpcwTXL24i2LiczYlViwyqrjKsBwUUIJA6m3fkjf4mL2V5OpV35If8TF9mmDym3/Rbeo/2q8nlQv/AItt6j/aoB86jXXkp/xMX2a8nUO68lP+Jj+zXOeVO/8Ai23qP9qvJ5Vr74tv6j/boOToOoF15Kf8TH9ivJ5PLryU/wCKj+xXMeVq++Jb+o/268nldvviW/qP9ug5Ok8nNz5N/wDKT7FeTybXPk3/AMpPu65jywXvxLf1G+3Vq1R12vLh7RpRB3K5nmgIRXDq0cTSZyWIwdmgIvQuo13bTLMlqpZM4DXS4OVKnOI+g1ompWjpLext4ZgBJGmywU7Qzk8Dz8anKSpIMbVvy97/AOsn/pThkrjkfFze/wDrJ/6UNJUEnQ0lNtJTBkptpKAfMlNmSmGkrqlg/wCUWSNGkla7WBUUgFgyA4AO7OeyhIyZKaaSuRLoEld6uu5o3BV0PQyHePRQZKAfMleDJTDSU00lQB2cKwKsAwPEEZBqR1f1rurEgRt3e3HGCU5ZR/cyneOw5HZUK0leGkoDZtF8odjLC0rTCEoAZIpu9kTPNs/D38Cuc1StZeUqefKWQNvEeMzgd2Yf3aHdGOs7+oVR5ApIJAJHAkbx2UjSVJB7RQCzb2djlnY7TselmO80rSVztJTbPUEj7SU20lMtJSRhnYKgLMTgKoJJPQAONAOGSm2kqz6t6rvNJsoizSA4fJzbW5zv7vIv52Qb/wAkh5jkiq3p13EzrK/dHRnQvgKCEkdBsqNyjAAAHACpAw0lNtJTBkptpKgD7SU2ZKYaSm2koC26mNlNI/8Aa73/AEzX0Lob/p4f2Uf8gr5z1FbK6R/7Xe/6Zr6L0P8A9PD+yj/kFSQzLtdmxpW4/YW/++oppKlNeIXbSs+wrN+Qt87IJx4fRUS1lN4qT1G9lANtJTLSU61jN4qT1G9lNNYTeKl9RvZUEjLSU00lOto+fxMvqN7KabR0/iZfUb2UB70e+Zoh0yxj/MK0jQ2rwu5r1pJ7hAl5LEixOqKqrjAA2T11neidHTieEmGUASxkkowAG0N5OK1zUE593Hp0jd/Q+P6VJB4/sDF5TefOr9ik/sBF5TefOr9irfRUkFQ/sBF5TefOr9ij3v4fKbz51fsVb6KAqHvfw+U3nzq/Yo976Hyi8+dX7FW+igKh730PlF584v2KesdR4Y5Ype7XTmFy6LJICgZkZCdkKPgsRVpooAoopDQGG3T4ur3/ANZN9YptpK9XdtI11elUdh7rm3qpI4jops2MvipPUb2VBJ5aSm2evbWM3ipPUb2U21jN4qX1G9lQSeDJVm0Acx2I6dLD/Lbg/wBKrDWE3iZfUb2VadX4GUaMVwVY6SmbZYYOBaSb8Hm3VJDL3rNqhbXoBlXZkXwJozsyL5x4Q/VbIrJ9ZdV7uxy0g7tAP/ERjwR/fR8V7Rkc+6t3FBWpIPmxZwRkHIPAivJkrVda+TGGYmW0YW0x3lQPyMh/WQeCf1l9BrKdJ6NuLeUQ3ETRyHcuO+ST9k43Nz7uPVUEnhpKbaSnW0ZP4ib5tvZXhtF3HiJvm39lQSMtJTZkp5tF3HiJvm39leG0VceIm+bf2UAw0lNtJT7aJuPETfNv7KmdB6ru8io8bSzHBFqp2dkHg93LwgTn2fDO7AGaAibGwaUFyRHEpAeV87AJ+CoAJd+hFBJ3dNaZqlqGzjLB7eBh3213t3cDoYj/AKeP9VTtHnNWvVnUpISktwVlmUfkwF2YbcfFt4/gnpc5Y9NWwCpIOfR9hHBGsUKLHGgAVFGABXzFre2Lycf303+q9fUpr5f1v0dNJe3JjildRNKMojMM7bHGQOO8UYRX2kpsyV1nQlz5PP8ANP7KT/gdz5PP80/sqCTiL15zXf8A8DufJ5/mn9lH/A7nyef5p/ZQE5qDw0l/2q9/0zX0fob/AKeH9lH/ACCvnnUvR00SaRaWKSNTou9ALoygkxnABI419DaGP/Lw/so/5BUkMzjlEtI2vWZkQt3OMZKgnAG4Z85qs+4o/Fp6o9lFFAHuKPxaeqPZR7ij8Wnqj2UUUJD3FH4tPVHso9xR+LT1R7KKKAPcUfi09UeytR5NoVS0wiqo7o5woAGTjJ3UUURDLZRRRUkBRRRQBRRRQBRRRQBSGiigMU1jso/ddwe5pkyuSdkZJzxO6o73FH4tPVHsooqCQ9xR+LT1R7KPcUfi09UeyiihICyj8Wnqj2VN6kWcYvrciNAQXwQoyPybjccbqKKEGwilooqSDy1Q+ttqklpMJERwEJw6hhkcDg89FFAY37ij8Wnqj2UvuKPxaeqPZRRUHoPcUfi09Ueyj3FH4tPVHsoooA9xR+LT1R7K1fk/tI47NO5oibRYtsqF2jnicDeaWigZZBS0UVJ5ENYprDZR+6pz3NMmVyTsjecned1JRUMlEf7jj8Wnqj2Ue44/Fp6o9lFFQSHuOPxaeqPZR7jj8Wnqj2UUUAjWMRBBjjI38VX2VuWjlHco/wBmn8opKKkg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data:image/jpeg;base64,/9j/4AAQSkZJRgABAQAAAQABAAD/2wCEAAkGBxQSEhQUEBQTFhUXFxwWFxUUFRQZFxwbHxgcGBUZGhsYHCggGB4lGxsYIjEhJSksLy4uFx8zODMsNyktLisBCgoKDg0OGxAQGiwkICUtNzItLCwsLCwsLDAyLCwsNywsLCwsLCwsLCwsLDQsLCwsLCwsLCwsLCwsLCwsLywsLP/AABEIAFAA8AMBEQACEQEDEQH/xAAbAAEAAQUBAAAAAAAAAAAAAAAABgECBAUHA//EADkQAAEEAQICCAQDBwUBAAAAAAEAAgMRBBIhBQYHEzFBUWFxgSIykaEUscEjQ1JigrLRFzNCU3IV/8QAGgEBAAMBAQEAAAAAAAAAAAAAAAIDBAEFBv/EADERAAMAAgEDAgMGBQUAAAAAAAABAgMRBBIhMUFRImFxExSBkcHRBSMyQrEVUqHh8P/aAAwDAQACEQMRAD8AiK9o+WCAIAgCAIAgCAIAgCAIAgCAIAgCAIAgCAIAgCAIAgCAIAgCAIC6kOikBRAEAQBAEAQBDgQ6EAQBAEOBDoQ4EOhAZWFw+WbV1Mb3hgtxaCQ0eJPd3/RRdJeSUxVf0rZ74PAcmZnWQwSvZ/E1przrx9keSZemyUYclLcy9Hjw7hc07i2CN8jh2hoJr18PdKpT5ZyMd29StnnmYb4XlkrHMeO1rhRXVSa2jlS5eqWjxAvsXSJmcR4VNj6evifHqvTrFXVXXpY+qjNzXhk7x3H9S0YSkVhAEOhAVpAKQFyHAgLSEOikApAKQCkApAKQFEBWkApAKQCkApAKQ4UQAhDp1qHi7zwOWWQNaXNdGwMbpFGowfMncrC4X26R7Cyv7q6fYlLAGGCSKRjMOOF104BpvSI78gA73Ko87TXxbNXjTT+FI0/LsgyMWZ2EQ18uS5zyDpc1pk3J8+rG3qrMnw2ur0RThavG3j9X+v7Gq5q4Q3imW8RTRsbjRASSH4gXOLiBsRsKNm9rU8VvFHdeSnPiXIyNJ66Uazo55bdoGZoEjtYZE0kU34qfK6+3TvQ8lZnyLfR/76FXCwdvtNfT9yzpkkccmFp+URW3fxd8R+w+icT+lnP4i31pfIgAbew3PgFqPPMh3D5QLMUoHiWPr8lzqRLor2f5GMukSoCHC5AEBfpQ6U0oC0ocKWPJAAgFhALCAqgKWEAsIAgK2gKEhALCAqgJN0f8utzcgiT/AGoxqeB32aa3yvf6KnPk6J7eTXw8Cy338I6Jztx2DAxzAxlPljc1jYw0BorTqPgN/sVkw46yV1P0PS5OaMMdKXk4psvRPCFoBq2q9vC9kBUeXpsgFIDM4RxF+NKyaOtTLrULHZXZ7qNSqWmTx28dK15NlGyTiORJLM4NAAMjwNmjsAA8TWwUe0TpFyVci3VfidA4Vy4Y2DqwIGkeAMp83uPZ/wCR9VnrKt+/+D0seDpXbt/kxc/GfGTpmfqbufjJr1B7lKaT9CNS59SP5vVTnRkgNcflnaAHA/zgbOHnt/i5S0tz+Rmvpvtf5kU4hw98Ejo5B8TfoR3EeRU001tGK4cV0s8NK6RGlAX0gFIDpvRFwpjoppZGNcTIGt1NBrSLNX2bu+yxcq2mkj1f4djXS6a9SWQ8WhdmOxGxfExmsv0s0gbbeN7hUOaUdezYskvJ9nojXSrjs6rHijYwSTShoIa0GgKqwL7XNV3Fb2232Rl56XTMpd2yVcXiix8WR4Yz9nEaOlvc2m93jSoh1Vrua8imIb14Rrej3hTGYEOpjSXAvJLQTubHaPBTz2/tGV8TGlhW0QzlyMZPGpH0NDXSOAoVTfgbstGR9OHRhwpZOU39f2OjcRyIYZIIzE1zpnlraazam6nON9w/VZJVUm9+D07qZaWvJq+kLRFgTFrGBzqYKaLtxrbZT4+6yLuU8vU4XpFvKfKUGFCJJmtdLp1ve4A6drIb4AeKZc1XWl4HH40Yp2/PubPFdj8Sxg90eqN9gB7QHCiRYrs9lB9WKtbLZ6M8b12ZG+ROphlmwOrL3xve8yOawt02Azzuq7u21dn6mlezLxeiaeHXdepuea+N4+A2MyQh5kJADGsvYAk714j6qvFF5N6ZfnzY8KW15OH5Upe97z2ucXEDzN/qvSS12PBp7bZ23o3fGcGLqxVW1xIq3A7+osrzeRvr7nu8Ny8S0aXpA4tFkPbgMB6100bXO0jZpIJo+4VvHhyut+Cjl5Zt/Yry2iVcQOPg475WwsDWC6Y1oJ7gLVE9WStbNd9GKHWvBfFiwZkUUskDCCA9oka0kWLC43UNpM6pjJKpox+XOLw5rJDHFTGPMfxNbpdQBsAd1EKWSKxvuyOHLGVPS7J6OV9I3DI4MxzYWhrXNa8tHYCbuvAbLbx6dRtnkc3HMZdSReleZRpQHSeTcJrW47D3jr3ebiajHsAfss2V9mz1eNCUyvxMrm3mCVrc2GNwbLHEJoi3t099+O4VCmVKa8mrqbpp+CKR5p/FtyNJLcvGZbgLAkaNVE+lqcr4vqQt/C17GPxDIa9rg1zTVg0bojuPgVvwPddjBnTU9y7in7bDhmPzRuMLj4tItv07PdQqejI5/EryfHim/bsaCl0zCkBegCA7b0c4vV4EPi63/Un9F5nIe8jPe4c9OGTW8j/tc7iM/drETT6Eg/2t+qnn+HHMlXF+LNkv56PLmd4l4vgxE7MBfX8xsj+xq7i7YaZzO1XJifY33POFNPhyRY7dT3kCrA2uz2qrBUze6NHKirxuZ8szsl4xcRxHZDFt/S3b7hQXx39WWU1jx/RET6MOWZMcOnmoGVjQxo3Ib8xJPidtvJaOTlVfCjHwePWNOq9TMx89uVxYBh1MxYnixuNbiA6vSgPYqLlxi7+pZNrJyO39q/5Z4dJGe1kmBG/5TkCR/hpYWjfy+K/Zd407VP5EObaVQn77JLzNjSS4s0cNa3sLW2a7fP0VGNpWmzVml1janyWcLx24WGxsjgGxR/G7u2Fu+67TeS+3qIlYsaT9ERPovJmmzcpwrrHgDyslxHsCxaOV8MzJi4Ld1eR+ppul7K1ZMUf/AFx37uP+GhWcRalsp/iNbtL2RBFqPPO8ci4nVYMDe8s1n1d8X6rys9btn0HFnpxSjnnKh/FcYdL3a5JB6C2s+1LZl+DDo87j/wAzkuvq/wBCWdKsx/Cxwt+aaZrB+f519VRxV8TfsjXz3/LUr1ZI+KzDGxJHN2EcR0+zab+iphdVr6mq30Y2/ZGo6NMPq8CLxfbz7nb7AKfJreRlHCnpwr5nL+ecvrc7Id3B+gf0jSfva3YZ1CPK5VdWamaKlaZxSAn+DmaGwSDsdC0Vt2sJDh9x9VQ53tHqRelL+RHuKcYb+KzZ2mxFjCKyLBeTdHxrw81R4bfsjV5Ur3Zb/wDbcXQxlg1GLrJKOlrRQoADbc/Su/uuht0p19SjJKUut/Q0OTw8da6VzyXOP/H4BXddHfau/daMfDXX10/0M+bmPo6JX6kiI0cP3/eTDT6NFk/ou5nvL9EUeOP39WaJcM4QF9IClICT4nP2XExsbOqDWNDR8HcBQ71Q+PDe2bJ52WUktGHwPmzIxGOZDopzi9xc2ySQAd/ZSvFNvbK8XJvEtSYXEuMyzz/iHuqQVTmbVp7KUpiZnpXghearvrfkkX+pOZo01Fq/j0m/WrpU/dY2af8AUMutdjAz+dsqaB0ErmFrhpcdNOI9Qpzgia6kV1zMtQ5Y4nztlzM6vWI2VVRDSa8Lu0nBEvYyczLa14XyMLl/mGbCLzBo+OgdTb+W6rw7SpXjm/JXhz1i30+pZx/jsuY9r59NtbpGkUKu12McwtSczZqyvdG24Vz7lwMEdskaBTesBJA7hYO6rvjxT2X4+blha8mBx7mjJzBUz/gBvQwU338fdSjFMeCrNycmXtXj2PTgXNuRiRmODRpLi46m2bIA/QJeGbe2dxcq8U9M6NbxfiUmTK6WatbqBoUNhQ2U5lStIryZKyV1UYRCkVkrZ0gZYYGAxBobpFM7BVDv8FR93jezZ9+y612NPwDjcuG9z4NOpzdJ1C9rvZWXCtaZRhzVie5MvifNmRkSQyS6C6Fxcym0LJBsjv8AlCjOKZTS9Sd8m7pU9dvB78V53ysiJ0UhZoeKOltGu3ttcnBEvaJZOZkuXL13PXC5+y4o2Rs6rSxoaPg7gKHeuPjw3tkp52WVpaIxK8ucXO3LiXE+ZNlXGRvb2W0unBSAkHL+W17DjSODbOqJ57Gu7wfIqFdn1GrBe19m3r2MbjDSNUWVH29oPYd9vXyVqwxkXbuTea8Vd+zNYX1I+QE24NHkNN1+atjjKbde5VfKbhT7GdwnhL8h1/KwbueflA71PLmnGvmV4sNZHv0PTj+e2VzGRf7UQ0s8/wCJ3vQ+ixyn5flks+RU0p8I1dKRSKQF6HAgKaUOlNKAaUA0IBpQDQgGhANCAaEA0IBpQDQgGhANCAaEA0IBoQDQgGhANCAaEA0IcNxh8fka0MkDZmDsEosj0d2hQcLe12NEcmktPuvmeo41CNxhxX5vcR9NK7q/9zO/eJX9i/P/AKMTiXGJZhpJDWD92waW+/j7pMJEMmer7Px7GuDVIpKoAgKoA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70636" y="180231"/>
            <a:ext cx="5500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Поручения Президента РФ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от 11.06.2017 Пр-1121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static.kremlin.ru/media/events/video/image/medium2x/ARfG1xVCmQzWSmENPmrz4BU9eSE1TxQ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2" r="26444"/>
          <a:stretch/>
        </p:blipFill>
        <p:spPr bwMode="auto">
          <a:xfrm>
            <a:off x="378148" y="2920119"/>
            <a:ext cx="4248472" cy="39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8308" y="1620391"/>
            <a:ext cx="8678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Совета по развитию физической культуры и </a:t>
            </a:r>
            <a:r>
              <a:rPr lang="ru-RU" sz="3200" b="1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23 мая 2017 года</a:t>
            </a:r>
            <a:endParaRPr lang="ru-RU" sz="3200" b="1" i="0" dirty="0">
              <a:solidFill>
                <a:srgbClr val="020C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70636" y="3031232"/>
            <a:ext cx="5726361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719138">
              <a:buFont typeface="Wingdings" panose="05000000000000000000" pitchFamily="2" charset="2"/>
              <a:buChar char="v"/>
              <a:tabLst>
                <a:tab pos="804863" algn="l"/>
              </a:tabLst>
            </a:pPr>
            <a:r>
              <a:rPr lang="ru-RU" sz="3100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Концепции-2025</a:t>
            </a:r>
          </a:p>
          <a:p>
            <a:pPr marL="457200" indent="-457200" defTabSz="719138">
              <a:buFont typeface="Wingdings" panose="05000000000000000000" pitchFamily="2" charset="2"/>
              <a:buChar char="v"/>
              <a:tabLst>
                <a:tab pos="804863" algn="l"/>
              </a:tabLst>
            </a:pPr>
            <a:endParaRPr lang="ru-RU" sz="3100" b="0" i="0" dirty="0" smtClean="0">
              <a:solidFill>
                <a:srgbClr val="020C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719138">
              <a:buFont typeface="Wingdings" panose="05000000000000000000" pitchFamily="2" charset="2"/>
              <a:buChar char="v"/>
              <a:tabLst>
                <a:tab pos="804863" algn="l"/>
              </a:tabLst>
            </a:pPr>
            <a:r>
              <a:rPr lang="ru-RU" sz="3100" b="0" i="0" dirty="0" err="1" smtClean="0">
                <a:solidFill>
                  <a:srgbClr val="020C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sz="3100" b="0" i="0" dirty="0" smtClean="0">
                <a:solidFill>
                  <a:srgbClr val="020C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одаренных спортсменов</a:t>
            </a:r>
          </a:p>
          <a:p>
            <a:pPr marL="457200" indent="-457200" defTabSz="719138">
              <a:buFont typeface="Wingdings" panose="05000000000000000000" pitchFamily="2" charset="2"/>
              <a:buChar char="v"/>
              <a:tabLst>
                <a:tab pos="804863" algn="l"/>
              </a:tabLst>
            </a:pPr>
            <a:endParaRPr lang="ru-RU" sz="3100" b="0" i="0" dirty="0" smtClean="0">
              <a:solidFill>
                <a:srgbClr val="020C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719138">
              <a:buFont typeface="Wingdings" panose="05000000000000000000" pitchFamily="2" charset="2"/>
              <a:buChar char="v"/>
              <a:tabLst>
                <a:tab pos="804863" algn="l"/>
              </a:tabLst>
            </a:pPr>
            <a:r>
              <a:rPr lang="ru-RU" sz="3100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 организаций спортивной подготовки</a:t>
            </a:r>
            <a:endParaRPr lang="ru-RU" sz="3100" b="0" i="0" dirty="0">
              <a:solidFill>
                <a:srgbClr val="020C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7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35793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21513"/>
            <a:ext cx="10693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3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AutoShape 2" descr="data:image/jpeg;base64,/9j/4AAQSkZJRgABAQAAAQABAAD/2wCEAAkGBxQTEhUUExQWFRUXGRwYGRgYGRoeGBoYHRwfGhocGhgaHCggGiAmHB0cITEhJikrLi4uHR8zODMsNygtLiwBCgoKDg0OGxAQGzQkICQvLCwsLSwsLCwsLCwsLCwsNCwsLCwsLCwsLCwsLCwsLCwsLCwsLCwsLCwsLCwsLCwsLP/AABEIAMIBAwMBEQACEQEDEQH/xAAcAAACAwEBAQEAAAAAAAAAAAAFBgMEBwIBAAj/xABOEAACAQIEBAMEBQcIBwcFAAABAhEDIQAEEjEFBkFREyJhMnGBkQdCobHBFCMzUnLR4RUWU2KCkrLwJDRjorPS8SVDRFSDk9MXdISUwv/EABsBAAIDAQEBAAAAAAAAAAAAAAMEAQIFAAYH/8QAQxEAAQMCAwQFBwkHBAMAAAAAAQACEQMhBBIxBRNBUSJhcYGRFDKhscHR8AYVIzNSgrLS4SQ0QnKSovEWNVNiJZPi/9oADAMBAAIRAxEAPwDTXpDUTF+/wwl8mifmukP5vxuWLtL95f3eoL3G2kV6BjlIEqSnTuMUc6BKLTpy4AqQreMVBkSiuZDiAugMcrAQuguIlXDZXYGIRAIXQXFZRA2yEcf9kb+0Ok9Dv2x4wf73W/lHqYtehai1CMlRFVwNAKyJ9wxs5iFJEpmfKUzEovl2sLe7tioK6Us8N5n8bPeEJ0aX6jTCkQ3rPf1wMOlxRXU4ai3MdcUqD1gmtqSkqt7nbpeOvwwVokwhSQs4yXNbVndq2Yq0VVZQUkF2HQ77nv8APEOpEaojXSmDkzj/AItWqrVIY0wfNA1HVvJNzE7d8VaDF1Z4aNE1vNmnUCLEHce/8cdA4KBdRUOG0iSWAYm9xiN47RVLYClz3g0KTOUUKvp1Nh647OYJUNEmFR4W9KvRDkaDJUgdwYt1jrjmPKs5pY6FDUyfmISSP4Y9NgagGHbPX6ysrEA70x8WUNXLMvtCMOtqNdoglpGq6o0RBLmAB03J7AdcL4zFtoMzFGw9A1XQEeyHDaDQ6+Yes7+oPX0OExjXVGy026kY4cMMEIwAAOwGBK6ocX4tToUXqswhLH3kwBAvJO2KPeGiUSnSc92Vo+NVkfO/MP5dliTTKlZjtpYyuk/Wslz3OIoVg8Eob2Q4SkbIcOqVnp00EsxCge+PxOKSJK2MwbSHYFpGe+i+lToFmrPrVZJGnT7gpEx8R8MKb0h0IDa5KQEywDspvpJB+UgwfQjBqlkek/PcIpy5RBc+XcgD5Y6ndI465V5soppz7vtww1srLcY0TnyiCMpT/t/42x5Da7P2t/d+EJ6h5gTa4ucek+TR/wDGUvvfjcsLaIJxT+71BeqnfG2SlAzmuwMQiAckM5j4rTy9B2qEAkEIp3ZosAPfijzAR6LCTIVngfFKeZpLUpkGQNQ6q0XBx2gVo6SJAYiVYNAXQGIVwJXQGIlEDYXoGIVgJQrjeWZ10rcyD9h/fjxkj56rT9kepi06Q+iC4y6LlqTO5Frk/gMaxcCVYDgFmHMXH8xnC7qCtBSKd5BDNMQNyYEz7sXkAIjWhQ8M5czNIjMaijKsgaoIkXEe6LbYWfWtlamqbQ49NM2T+kKlTQLmlY1FsNIHmHcyQAbYvSl4Q8TR3d26FKXFM/RzeYFShS8DUDqDRDHrYWk4aykTJS2iG591pAQomY8u/wAu2OaM3FQU4ct89ill6dF6L1QsqGU3ABsIPYR8MVc2LyuEzIRn+fmWPWqp/aBUe8icD3buStCE80cxtmVFGgSVkOTHmKr1PYT0jERHnLhrIXnJvGmy9Twq0aGcm4OpSbEztEx0646wAhSSXXKeaGaUuzowZTcFbzAAt3uNsbVG2HZPI+spICaju71KvmqrTpdSGe6KYlgegE7jY9sDpYvKC5zSI0HP9eaM+iHWBspMkFd1cXCaY6A6yRPrsvbYeoNcQG1i17rjUKaQ3bS0KZdSuRSEtUIJ1GEEAea1zOoWwAN3YO7FyeOiISHRm4DvVXP8eqKQI0EE6tWkiYmDp1GPct53WDi3lHTDSI7VG66Mpa4xzelbKMtdVWq0ygUkgrJUkwWW4BBMR8MX3rCCH6/Hx6EE2SFljNCruQFG7MxkUzq3Ji4kbW+ZjD5YOXqXYgVA5uczrHHq/RS8k1R+W5YE6fMBI3BvG9t4GKPIAKfdJpCeS0bmDNVTU/J2q2akzFioCmG0iLSYWdtzhPNfNF0u1sLMeKEa5knfeNpgf5+3Bi4vM9SYwpgEHn7ET5VMVEB7n8YwSk7glMYy90SpoPBH7A27wMNt0Wa7VNfK/wDq1P8Atf42x5Ha372/u/CE7h/qx8cU2Rjf+Tf+2UvvfjcsnH/vDu71BdBcbcpYN5r0DEK4ACxj6RKFd89VBBYAgJ2CEAgD44VcXEm2i0KRa0XTD9HORzNJ1L0WVan15GnSBMEA/I4DSrF1XKDbir1qYDM0LTAMOkpVrZXUYqiALoDHKQJXYGIRQIS1znzB+RUvF0eIS4QCY3Umf93HjA2dtVh/1HqYtCkJphZhxfnPNZk2WF20AWHcknrjZdSbxKIx0WARjlqpma5Jrk6QdQm0vETI3MdftwvWIsAjMGWbK7mOOgVAqhiqaVY9CTAY7eYqSJPv74o5tpUjrSTxykEzr01A88aAxm7+ax6RfDVMAU8x4K9aoHBrALqbMZfwkRWdV0sS9RZ1vqIAGnbsBjqeIDyQ1qE7Dlo6Tkscx8aNR9KKEVZEi7NB9ok9+wthynSgS5AJQ/KVGHnaqUHSxJPvA2HqcWc1ptC4WRRqwIUj62294O4npigsDPBVglwHNHeFeL4jZjQ60dHh6rEwRHlEyZ2232wu8gtyjVHdSyOgqrxWu4rOtxeZi4i4G9rxbEMNlJpsi2qJ5XmyrRVaardNrnctqk9I+rHXuIxoU8TFLJHApGoOnKdqXO9Ku1Mz+TmAZfUQr2nVBAKwD6nVBC4Cas9EfHx8dVwQNVQ5i5tRU/0aq7uwkldSEMpAGoMCpBubGbX3xRzzw/x8f5Ul4HBR8N54lGNT9IvhxTJOhijBiVqAEqzAAQfKIkbkGBWgQ7Tv+PjVcHB3ag3MnMz1SRqbQVA8p7bt5h5ZAix9cQHS5Vc61kq5zMB6kyyKTaQTv67TPWMWqOzEmEIdSucNqA08wpsRpUm+5VhcmCd8Hw4OQqpHTauOE0XWtScBv0tM9R7TjTcjqZE4GSACStSo9jmEArQ+cOLaigpq4LyoYg6SDYgb3kgwYid8KsqNnNNu9LOBFis8r5YipUEMwDlJAMSNxcSSBE4KHgx13V2wGA9aLcvuBUXaZ2He8fhi9MXQsY8OghGMuD4I76AP90fxw63RZhTTyv8A6tT/ALX+NseP2t+9v7vwhPUPqx8cU3rje+Tn+2Uvvfjcs7G/Xu7vUF2FxtylwxdAYqiALM/pDtm27+Gp++PuxVw6JKJo4BOnKzGGXoAsCL3v8cZmF+vcU9V+rAR4LjSlLBq6xCuvccpAlehcRKuGpD+lfOrRyyswBBrKt++hz192PHtYX7arAfZHqYnqdqYWRfzhq6isIAT2JCg7X+3G9umwpEnVO3ACwPgFn1n2i1iqj6t7yZ2tFsIPZxKYY5pkN4Jj4zk3eiaahVAEruWBAgbQBO3WcQFEhZpxDPlc5TTXqBgNIUE29kwJ3PeLHB2smi4lXzRUEIVxvOE1QovDiB0OmD85JjBsKwBkquJfLhPBAs1TIdlgyWMCLmbiPmMOC4lKXlSUcvUUsx8oQCTPcwAJ3J2iOhx0giynTVFuEhfHpkyEBfpcKbfjGFaxO7dl1RqfnCU90aVFitQCFHsCTMiwIHQ7/AYyZe1pa7VNAAmVU5r4css6bhVaCd++95679MGo1C12UqGsD/OUfC+VFrUadWXJcCQpWLE9wcGfi8pI5JerhOmY0VTN8NoUcy1Ov+UaVUfo/CJ1MAw9qxEG9t5xFWtW3f0WWbG8xB7E3R2HiKzBUYLHrHOFMKfDZk/l594y/wCBwoa+0Yj6P+9G/wBPYv7Hpb715Uy/Dh5T/KAI9MvPfrjt7tAain/eqN+T+KcJaLfzNQ98tl3qFF/KfDZgBPhaoMDzQYie3pjXwz6RY3enp8cuk9U3S1bYG0aYc7KMov5wmB2I8/K9JFIL1D2LEDSIgwQBaDee3vw47BsJmT6L+hYTa7glnl3imYK5sZc0vDA1VGdQXNPzAAWm+3YmB1xwphggIrXgmXqLOVK1YlDUNVCAJViyQIAI0KthFrC0YpZq1WUmVKYj9VdzWcrRQcPXeqxiswpMTpDeXSRGvyjppNyCQZwMUWdKAAOHbx1656ki95DgNb/Gn+UGzWZ8BR4TVablpIIqIIMyYZoPQTv8jizaZLod7PWFBqgi1vH2rnM81Zh6S0mqAhTKmBqS8+VhsD7sE3LWm3h/n3oebOL/AB7E98HzHiZdHtdbwdmAgj0uJ+IwYWCUOqbuVv8AVaf9r/G2PHbWP7W/u/CE7h/qx8cU6Uxjc+Tv+20vvfick8UJru7vUF67BQWYwAJJ7DGyShNakjjHPkwuWEGTqZ1tHTSAfjgrKZJuqOqCLJaWs+bzKNXILOyoSoAAWYjSd95vgVenlok8VenVmoBC0Ghk6tOuopuBS0y+pZdtNoBm3yx5+hUyEum61qgzQOCIUc9U8RkKSoE65jfZYi59fdhxuOhkkXQTS6UBXcpmVqJrEgX3ttvh5tQObmQyy8KPJ8Wo1KjU6dRWdfaAO2OzSuDmgwrxMYkmArrMfpgqpVyVNkIZTmFg9LJUH2HHksOf/NVyPs/kTbB0AgHKPK6UitY1NYEaUUHTJvLT63A6Y0auIL7RdHYxGuXij1sy7ITqInVe4km1o9oHfscc7gq0xE8LotXyxCkNWYLHxPpq3I+M73wOCiZwLrGuO8QonNLVUfmwQdK7hVJIAnuPvOH6VN27LENz+mHSh/F6yONanSWdiqQZ09y0wNhA9+C0WuYADeFSq8PKrUs80jWSVE3+t8G3HTFzTESFUOvdcpmGYAMSQG1DaxiPwHyxLgGrhyWjUuXaNOkrlireVmJiNtWlZ2xjmu5xLYTTAAZX2VRmYUzKqhLDSL6WACLB66fxtgbiGjNzRyGl3RUnFaks8tOvUB2WRAB7XkfLEMMweSllnQjvKWU05VBrLaZmBtPmj4d/XA6xzVCQFFQyZKCcayBrZysqzqFNCu12FJIBJ73v3jB6r8gaeENn+lelwuNbhMBSc7iSP7j6eMcbqtS4Yrqz0tJVIszecgEyTT1CAV7kSVMQDaC8Nhrpk8Yt2THstbXUqVtr1abxSquHSBmP4cwEGeQN5BNuZC8yvDGqoK7AEEhYZgjMRcxMahAPmkde2LVKtMOLACLcBIF4gxx5COSE3HVMAG4XOHGTLpmARbnYanquAZhRLw0jw6v1GqhV3us+1e4BgwDeBOLUqjTVDeNvju+CtLy81GVMO8dMMeSR1SItaYgnQSYgaAnzTngmWqGYlSg9Sxj7iT8MelJXy9qT/o9B15gKlFg1MUi1YjTT16oYKVbU0gQI+BmwapgJps2WicJKiopTMIzaQ0LSqP5CLMItpLBQt9wANRxmtoGc8E9XwFpuxpczdwoqPEnSmrreKhFMrSqaGUQCZLAhTe94NjJFymrVnzej23SbqI1m/wCsoFx/mHxWWpU0FhS9kI6ah5qhIWpMjVqA6dDiHvfUe1xEKrQKQy6zdZtqDGbDsPww5qhkRdFOFceq5Vm0QyH2kbae4/VPr23nEkw5DyBzZW3cn5hKmTpOnssGMEiR5jIN9wZHwx5Da372+/L8ITNEdAJ4oi2Nn5PT820/vficgYgTVPxwXOdH5up+w33HGwXTohhsLDYnbD+oSCMcBAGZoibmqsfMTiuIgU3ArqMl4K0talyZuBU+xrY8q2LrfdqFEMzAD28y05/tMB+OK3DVMdJLXH+dfyZatAU76GKuxEFmJtpIAYX7z6Y0qNQ5MqVqSHrOeF8Q8OuGU+ZTrGjr1Kjr6YKDCG9vELbeKcXVsl46g6XTUJU7RcG0idgY6jFqlwitMpOzvCvF4XQp1NVOH1RMkCXgT18px45tU09r1iOX5U7RaCwAqhnc6yBadArSQbytzaI6ibb3ONBrgSc15TMcVJyMGD1y1TVrYOQR1IK29PZHwGGKmgAEQhA2VzNuEoV2k3CgmdtQkgHpaR0xzZmykwVjZyRrVNFJJLSQP1VF5A6gLf4Y0WOyiShObJgKy3CNIzoIl6KLEbCSCT6WH2nHbySzrVMuq44hRmhkhpIJBG28tJPrJP2Y5h6dQypc2Q0ItwTgiH9ISqzOmO0x8zPywrWrngjZYT2apC67eWNxbpFu/wBmM0xMK4StV4oVqtVmIhz6tDBSfQHbDjKYgKxKl4GHFSKs6m0udVjfqQfTSfWcDxAESOFldjhCdMjxAEinbcxFhG4t3nCjmnVUY68KhlmnPZjyuXalTChRMMaKiT0G8TI369L40E0mkkBoyEzbQDj7IPoWjjwPIKB4y/1n40XFXKKzjM0QWZNSFQro7sW0LqEGIBMkblYhZhR0WVHOGHqDzoIuCOZ6zMW7SSTF18LjP2Z+HJ10tMAAm1xqeyNepRDheqrSd0Xw6dIVWUuTqpmVBI0qAZXUQTcG56YYxrHUG5C67zYgaTJ4nuGsWRaGPGHwzxTcSXzeACCMs8TaDY2giwvI75grgUqQIOrxVCk7Ko8xAG9pA7ezExqIsG2MRAPIkczMTMdXDrmJgC2TTc973cAx8ntHx8XWf858YWo2imZCzJ6azYwesC3aSe2PXryzAh/IvElo5pS1Ok+ohdVWSlIEw76freUm2B1RIKYBgp+5NSqTmPCKtTKmm2saE1BX0hG0lSGJOoCSoCm9hhRrxTaDEIjgajiCjFXhObq5AeJ4SPNUhYBJCsTtovaQtzIC7asGe4kaqrA2esJV5hrl6K1DZ5IaiySQHpdGCKEhwZpQLsbC8icLQql/SslI8vuHqhpGmGSNmBnY9bAgHuMFa8KC7MhuaFyYO/2/9cXN1Astj+jcf9nUPfU/4r48Ntoftr/u/hCdpHoBapQYdx7px6D5PujZ9P734nJSu0mqfjgl36ReItQyoKOVLOFOkAkrB1C+wxrh1whvBDVmNNfuxqhZpNkS4PRnMUWM2qJ/iGB4hmam4qaL4eAtTr0NTDfZtvWMeW3K3s8EKHL5ULUi5GkWIsINoxDaZ0VnOBWUfSlQZapc+yfKt+t58p2+GGqRshHpOSRw7iZpVNcBzBEN6iMHBXOZJW0/RjzGc1TehU0DQoCoJmL3liSfwtgjDmlBFjlRXj2TAoBBICva97aoJJmfU+uPFVDG1avZ7GrRoDopK4jlXIYMGNhcC07zA2PTGm0xoj62K45WJTMhbrKML7E+UiJ36/LDGY5UHIG6KTjGfU5KmwOoFlVx6hSSD0kYs1pJUmAhfJOWpUcx4xOoEFQIMoGF9R9Bb3HF3VSRBVjcQgPFuEVqX5ZVsaLhrklWYyYIEeYXj3YbpvY/IDqEu5rmhBxnf9SBB/N+a5selviMXyzn61M3CeskHZdXhkix0iJIjcybgdhjMy8ijkqyGLASTuNIIs0r5Y72wMtgqs8VR4hlFWrSaoJ1MxKkADTB0ggb3wUPlpAU3Oip8fqscwCyhRpVTE7JaB7xHyxdl2WU6Jiy1bWPzTgiAFAAttv9uEnNjzgpkIJxuqaWbm9kpAx1HgpP+fdhp4BAjkPUF7PA0BX2c2mQDM66TmMK7VzNRqbs1QmtTjR4aibuhDJpAJYBWJMHSLQDOA0hu3tIBE9ZGk3N4iY4i97hYb3UWvDsM0bsglxMuvBGU6xrAEGSQb2Xhy3hh38aqKiAhdQWWJDSqqbgzoPdZ2BGCPrvrQ2AQb8dLXPDSep1oMJTDNzllpY4w4GLCZnMAyOMcJkdQE8ZZlqKzVPEYKCbqdJUmVlSVsQbTMzIFpvRIkQIE9nsHqiNDy9Ds57KmDqhlPIOl3ggwb6mIn0QFntZjE9TJJ2iex+O2PSL5wxF+UXWn4tdiPIAq+8nUfQ3Cjfr2xR8kQFc2K0Ll5lY13WpaozGF0gg6AATM6biCIgyQDF8ZWJduoa8Sj0pfJBR1Ur06CIK0ltZK6PY1ks4Uk/rTvMSBtgDsY46NRPJxrKz/jr1JSh56mgLohJJQDSiR1AgwwveMNU3lwzGy4YdrhM29qioZvUjSIdJDyI9m2wHTY2mffgtwB1oRZlMJaz1QNUZlkAxuBOw7T/HDLRa6A4rXPo4H/Z1H31P+K+PFbab+2v+7+EJyl5oRfmPj9WnVrU0Wiq09LMzgknyqdlvN4mcauxcKTs6nU/m/EUCtXAqFio818ZX8hVHq63ZlGloZ0aA0agAdJXqRjXoveKmVyHVaDTkJM4lmCBItCg7416rjwWbTA0KPcCqTVpSf+8Sf7wxeq76J3YqsbFULUeIVNAcqfMEdh78eYECVunVDuVKjVKQd21E/vB+U4u5rAYaVSm4lZN9JFAjNsC241fa0Ymm8gKzjEGEmZvKPTaGsfnuJG1tsNRa6lpBvCu8vcxVcpVFWiQGAIuJFxFxiRIVHU5utk4NnatXhmXqOxd3Yl2J38z9seMf/ulbs/KnaOiF5rM+bRrcEzcCfhMY16VNpElWcTwVPhuZanXtqbRuWG82lSbWtgpYNVE2VarlXqUDRZt6viLuBYxpAi9j88XENNgp4XRDhvDgh8JSsi5UsFFu7kiT6emJaC8wrOkjoiexG81y+a1Hw66ogqDSCXQyP6pn1GGNw5jg4EeKADmkQba2QpPouVFZW0uFGsBngDe+1gY+w4u+nXJ1Chr2cB6OKsZrlzM+GYqUlprTRh+c8qqJgm2xj2vTA2UnAzI5m/AqXAuOUAyTERx5dqt8J5drr5ajUSqFVbzA6GsUG3tXEbQCLXxNTDkjhZVa4iCQbi3WB/gq/wAT4C6qXqGmtNIZiT+rYEmNhgNTCVWibR2otKoHuDWAknRKHMPJ1eu9Q03o+QKzA1PZDCZPltIHynBcNScyQSLfHJc8OgHKbyBbWNY7Fd4BytUyx8F2BrEeUDWQNgbhIIBIvMC04FicPUe+APX7lam2aZqDQdY988FS43yzmMxWarRVaqwqsVdRpdVFNlKuVPtKbxBEXwHEObQp7x5sAAT16aa69S9bs7aWHw+HZSrEtcJ1BuDcEEAjQ9q84VwDiNAkrlwwaJDPTNg2qx1yOo7XuDjJrbQwVUQX6dTuUcu/mDoUPGVdmYloBqZYkiAdTE2jqUvFeD8RrroOXAWQbVKfSwA89h12kmb3jEUsfgaZkP8AQfd3DkEDBfNuHqCqaxc4TFnAX6gPalXM8Pek5p1EgggMJX0MSDG2N7DU3VmtqsEtN5+LpzF/KDZ4pPYKl4IAyu1jshGeC8u5XLUjVrsigwdVRQxCkkKNLKQJBSIGq8yLYNiK1Z7stJeHpNYxvSSbzhXoKxpZZg6PpOpY2EjobmQLnoB3w9hc5bDxdAqgEyEAasTDBiDcAixHWxFxYx2wwQHC4VD1L78tqC+uoex8Rp9OtxihpiNF2abSmf6OC75klaevSpOr+jayq2q0fs/WMD1C2JcA26IzMLC60M8OOWLPmKCgOVWnU1bkC2qCfCdjLAgmWO84zMQ2o9gNN2iMwhtneKz3nHhCU28SmPIelpMEAmAABBIBjuD3w7g6+cZShV2Ron36OSf5Ooz3qf8AFfHlttO/bX/d/CEWl5gQ/m/lzPV+IZk0Fmm2i3iINQFJAbMe4ONHY2KYMDTpk6T+Jymrhj9ZGqA1uXc6GLVKKGOr1E6DqZ7DD3lVJxs4+BXeR1cunpXtHlfOPMIFI3JqLpE2+s8YuNotmM3oPuUP2fUaZLfSFb4dk8wChptT1KelWkCGHUS89MCdWMmSfSqDDP1j1IsRxKoS1RzAAKt4iACTtOqPnhffU9Gm/eiVMLW1j1Kkgz6kstWFuJQre/oY3G+LivT806q7cHXAmPSFQ4pSqLUC5pvOVBUnSxgk237zi4qZmy1K1qb2EByDVPK+9MoDBOmB8e2DAhwi89qpMWVqqQYKBY9ywR7x/m+Ai1nFRK1/k6gtTh9AOtoJiYg6m7Y8ZtCs+jjajmG+noHNP0T0AiFTgGXYyUv6O4+5sBG1MUNH+ge5FleDl7LSD4YBFxDN1+OL/O+M+36B7lCmPB6N/JuI9ptvnbEfO+M+36G+5RAVccs0taNSUI6srajqNgQSIJgzGNjYeMxOKxYY90iCdBw7ldtYUgSRMgjxCungGlClNvK1JqR1bjUxbUItux8thttGPaeTwIaeEXQ/Lczw94uHB1uoAR6NddVzU4Y6u1RqiBShpEmSfDgBPSQZP9pvTEGi4OLibady4YlhYGBpmQ4aa8e4j1BU/wCSKYpVUSusZihTpqzXPlDLrJmIOoACwtGKCkzKQHecB/nvTAxjxUY51PzHucQLawY7oM6r3M8PpMuYQZhVQv4jbll0oEEkmTFRQ3wAxDqbDmGa2vhb1qGYio11N+SSBA5GST6WmPSiGYWkUCuy+JVCqW0nz6SNQj1g26YM5rCIOp9KVY6oHZmizZMTpPX3qhS5YpeHUVareGwWm4A8xNNnJ8x66mANtljA24dhaQDbTwlNP2lVzte5vSBJH3gOHYLdsq/lKSB6VU1dRp0TT2jVqZd72aacaffgzWwQZ0EJN1fMx9MNgOcHdkTb0pYzTHLV28MhiAylisTqc1GBAN4a0+nvwQbHw2Lw+SrJB5GNDKTx21q5dkaABY89Gx6l9/OKt/U+R/fhb/R2zOTv6v0Wf86V+rwX384q39T5H9+O/wBHbM5O/q/Rd86V+rwQHPZRatRqr+0x1GNpgDb3DG1h9nUMPSFJkwLC6WfiajnZjqpfCQVPEZVqNoCKag16BEEoDZSep3MDtitPAU3Nk2N9D1o9THVGOgadYS7muTsq7lyrgkzZyBO9u174M3CU280B20Kp5eC4q8mZVtw/98/5n1xPk1NR5fWiLeCnyPJGSLAOtSD2qEYXxGHhssTGGxZc6HpN4Nx6pkM1UbLmAtRlKm6uivYE/DcXvjMqU8wutWXNNk1cw88LnaIpBWptUKhhYqLj2TbUJg37DtgTKOVVc9zkA4hlnakEaqWIMmSSCYgW9B13JJmbYq0hpsETUJ/+jtCvD6KncGqDG1qz48htk/tr/u/hCPT80Jn4pVipWCsQ7aQoHWVH3Y7Zo/Zm35+srVb9WwkSL+tVUYm9Qlel+wBBthgjpAC6LMAloWScz8YzGbqOlDUKC3C6oLKDGpyN5Ow7Hvj0WGw9Kg2XalZdbFVKttOxLyGoArBWCixaDAJ2E+/DUMNkqA7XgtE5D402YnLV31BhKFiJB9/ob9euMnF4drDvG96foVXGWk34Jx4VltClCdUbzG+/ymcZVWpJkBaBbA1RXllFfPVgyqYy9PcA38Spjc2QBu3dqx8d547E3fklP+jT+6P3Y14SS9/JKf6if3R+7HQFyiyFJEUojatJvJBYE3vG3uxTdM4iVYk9itRid0z7I8FElfRjt0z7I8F0lDeN8Zp5YIXjzuFjsPrN7gMVcymNQPAKzWudor9OorAMpBB2IuCPeMUc1oewtHP1KL3BUmGFVRZmmWUgHST1iR7iOoO2KuEiFZhAMkSg44AipoNQwaYpvMSUViw038saiJvaO04B5O0CJ4AeBTjsc4vzxeS4dpABnnpPaun4AreIfEMVA4sBHncPf9aDYbbnE+TgzfWfSZXNxzm5ejpHoEd08exXjkZNIs0mkxYQAAZUrEXiA32YJu9CTolxWgPAFnCPSD7FNSywVWXcMWJ/tEk/fizWhohDc8uMnqHglvj/AANH01QD47DQoDlNdQjys5X9VQSSBMD0GKlvFWa+EC4rkjRcU2c1CqKCxAE2GwGw7TJ7k418IIpALHxZmqVSwylbBeE4lULlHVrKoljAwDE4htCmXu7hzPJGw2HdXqBjf8KhwnNh9SxBUk26gmZ/f/HCuzMW2tTjRw1HbdMbSwhpVZ1B0PZZETTxozKzsi40Y6Aq5V0q4hzQVLRF1jHEZNSoZnzt9hOMJ7SF6BjtFd4blQ1NDYkPBI3GxHpET8cLOcQ6E4GTTJTFVZSDIk4FlMoINk68hrGRpjfzVf8AjPjyO2f3x/3fwhM0/NTPn1Hjuesi/wDZHywDBkjDt7/WVr0j9EB8aqjmgTRqAxJDhY3jSY+M4dZAqNjqnxXPmDHJY1wfgrNBZj5t1kgaQSAXMiZIMKLnrj09WsAICyabM103Zfgrks0shAAXVBQ+5Ba2Mw4poIBuPT4p1uFeQSFU4fl5rJUIFOtTqKtRV06XBBUVEAuoMXBG+DVj9GQDIIt7lSgCKgJF0/op8UiBp0Ak/Wme0RHx64xiQWda0CT3InyuoHEK8f8AlqX/ABKmN7Y31Tu1ZGOu4JxdgASTAFyTsBjYSKReYudiGKUFYgfWiJ90xGKFw5oraZPBB+FceqUyCqAH3Jt23xUPaBMq5pu4hPPAeYkzHlIKVP1T19QRb4YuHg6ITmEXRvFlRZN9KFUHP01/2S6rnu56ehwJ7JKYp1C1sJ05AzAbJoB9RmU/E6vxwP8AiYO31FDqOzElMuGUNR5isEVnbZQSfhiCYEqQJMJZ4VkqeapK+ZjxqtMkpqUsqteB7p6W2mcDaAblEcSDAVDhlSlk8/Ry9Cqz0cwjKE1BlpVKYkQRfzCRft6YkQDAXGXNkp5wRCSb9IfMJootCkxWpUGosDdEBH2tce4HCeMrZG5RqVtbFwAxFUveJa3hzP6aoV9GnE69as6VnNRaaakLXZSxCxq3MgGPj3xXB1C6x4Iu28JSokOYIJ4D1q1zcf8ASW9y/dj0eF+qHevE4wkVT3IMDhhLAybqSnTkxgNesKNN1R2gBPgi0qW8eGN1JhD+J5BCA9SsoaQAs2UXNvlGPAYjalbF1MzhbgPiy9hh8Gyg3I0dp5pUoZoo0owJEEQbzpPz2A+Jw9SeWOD2mCPeq1qeduRwkFOHCuICtSDkQwsw6Bh+HXHrcLXFZmYd/avKYmgaFQtKnOGku6FycSqK0vM3BpKkUtS2b/Rahvsb+Fe+Pk+I2bto1XlpdEmPpBz/AJl6um6llHZyUv8AOHg46Uh/+M//AMWFzsvbX/b/ANg/MibymLexetzPwgf0f/6z/wDxY75r21/2/wDYPzKuel8BTUuc+FqIV1UdhQqgdzYU++BO2HtV5zOaSet7fzKd7TH+Ff4mR4rX7H/dH4DFsF9Q3v8AWVqUfMCpshKixA2/gDhwS24RTEwkylkFZ306QlMm9wWQTpUx2awONN1Y5QOJS24h3UiFHMG6vYgSfcO+F3sGrbpltSRlKFvRRK9OszQruqGbAAEkk+hAHuvhwEupFoGglIOhlQPnWybGzwL6KZYRpulx6gk2AsMIbtzWZnamU40hxLeSLZXODLh660tdQxTJkiEXzCwnYsTtOG9kVnNrPZwgHvkpLGUw5w7EP4lmqmYkPXIWAxRZ0xNpCKZ+JxsmqTIlCbTAAsqWa4SjBXNQnoG/OCfcQt/4HAhUaQDm10+IVspmI+PFU6VKSwasI1aV26dzp3F8EdVygdL1KBTnRq5ymRrBifGBGsqqlluQARplgZgj1xYqC5G6PMOeW6tTrL08om24lCdXwvggqO4oRpM7Ehcx8UavnWqVPKZVCIIAgAWm/rt1xU1Dqisw4IifetG+i6p5HEyDDfePn/DFQ4l7Qev1IWIaBcJ0ybyvuLL8mI+7DY0SztUF59Rjkqmm4BRn7+GrgvHrAnA63mo+Ggvg8QQO0iyH0fAr5OnmXoAOqMqk3KEfm20lNUWBFhtvjptoqkEOISzxviqU8zw5KSJTP5tjUBUpqchdGoCAoGtiRF474q5+kK7WEh3FabxPP06FM1KrBVHzPoB1Ppgr3hokoVGi+q8MYJJWIcRzr1qr1ahLMxm/QdFHYAWjGDVqF7sxX0PCYZmHpCm0dvWeJTf9E1MgZmtB0kpTUdzJJ/xDGng25Wkry23qwfVa0cL+KKcz05zLWmy/djew7opheKxbS6sY6kMFG8Rc/hv9+CbwTE/FkI0nZZKny6qjzVAKgEkE2NrA/HC2NqMbQcXXHFMYKk412jjwVbgvFKeZarSC0qbKSyg6SCvsxMRInb5bYwsK5jxYR3fot+u1zNTKWOY8nDkRSOwldP1QVgR7r+o9MNlkFADyrPK9EhHEW1T8YE/cMaOAGVhEcVl7QdL2k6wi1V1SNUeY6R7zhqrVDcsmJPik6bC8OIEwF14PbBs3NAAWTVE/OVLfWbr/AFjjFeekV6FnmhHuWcnqIaVAWSWcatIAn2TYyYF/hgT3QExSYHJg4hwyi+XqFzT1KmtKiCCY6EAwwO09CcCbUMxCJVohomUhfm+qmesT+7DF0qt04tVAqPJAt+A39MfPMCCaDO/1legoNlgQ4cQhdMQoM26LET88aApkyAiPYGkOSwMswrFqZK05sTM3vtsb9Thw+ZDhdBHScouIVqYqS9QayLlmAJHQXOwvi9JrnU+iEKrlD7lLfOnEFIpBQse0ReSIIBta4P2A4dwdJzcxOqXxLwSAFX5e5ofLONJDqbEHt0gn6w+WCYjDNqtgqlGqWuB4cU+8x501MnSam5Ad2Ei0goNxPT8MZWzmZMW9p4NH4im8RDnDLxHtSVxDjleiaf51/qgCTcKI77TJj1x6CmwOJMcISlYlgAnjKufzpzVqQqyqDWshTcj3bFr/ABwLdNFMCNDbxRBLqpjiFy3M2ZK+bSSKjOPKN2YfO5PzxL2NeAD2qzWvpknu9KuZfnKupAKU28Nw4sQSbC51baVX4z8CWKCabgTCstzkxU/mKatqJVhEoWVFJWR6n36fXEdFTu3hJVau+vVULElgSehNpPy+7ERyRW2N1svIZ8NQ4Ng66vVWOj7CwPwwBpO8ZfQn1FUxjQDZN/EuLU8otapVkLqUiBJYsIgDvKnDr6gYCSlaNB9d4YwX9yQOY+enzVJqVNBTpvZiSS5XtYgCdjvacZ1XGF0tiy9Ngthbtzar3yRcQLIFwbmDMZPUKTqabmTSddSBupUAypPXoe2K0sS4DKExjtj06zjUzQez4KocSzqV6hrAP2IfYM7ebQBYKRpFv1ROLVqhcQAh7NwjaLXOdcyADB0Pau6vMtXOFRW9miBSQzZtNizD9dup9BiuIJcGyeCJsplOm6rlb/EYPVy7FNw/LNXrLRT2nYKPTcsY7KoJ+GBMpZ3AJ7F4wYek554cOsrYeHZFMtSSjTkrSUtJ3ZmJ0z6kyfljYaA0ABeDrVXVnmo/UoBxwgVmAM6Qqk/1gLz6zjWwrAaQWHizFY9yBcTyNalXpVGIEzp0uT5SVmQRG24xgupYoYo1M1pj7vKPi622OoeTZSOE9/OfiyL0KiE/nVFRYurXB6dfXG1iaX0ZB0WThq01BGqE8JoIOKVwioopsR0EiVJA/wA9MZrKbKboaIWo6o97ekZlAeO0iraZUkOWN9tTO0e+GXfHFRCJcnrFE6huw9fqrscP4MOyGOazsbl3gzcvaVPzLwjVl3r+KgC6SEIlh5tMk9ifuxn7Qwz6lbMXWA0v6E7gK1OnSgN1KscMJNKnNzpEk9cbFEHdtnkseuRvHZRFyslzbE1XHZmFv2jjNdqVrs80J65IYNl6oZRY2JiCYmL26fdhSvrIT2HdaFHxyqy5dxUpqhYBVKxtIaPvPbE0wC6xVq7ugcwSS1Nv8/8ATDKQWzcy0mZ6wUwSAAdwCUEY8FswgUWE9frK9NRE0AO31lJlHN+Eoy6sagpDTUf+t/R+gAj7B3xtvYHHeuEToPb3pZjoApAzGvuXTcSYuaSuDAE7eWZP8ffiRTgZyEMvzS0HRccd4glOk7lEbykAsikybCLe/wB2+LUWOe4CYUVCGyUk0uImq4SqyKrXLASQOkQfTGjuQwZm3ISZrOfZ2iGVVAchCWUGAe4wbhJVOMBadybwapm8gqq36LMubnYGmlvmTjEq4qhhsY51UxLBwJvmPIFHzGxXnGPozzNV5BEbe0P34ap7bwDWxn/tf+VAqhz3TC4yn0b5taushYiPaHu745+28AWxnP8AS78qmmHNfmKm4l9HWacALpF5PmHv798Dp7ZwLTd/9rvyo1eo94Aavsp9HGZ8Qs2mCIPmEfIHFnbawBbAef6XflVGPeH5iiX8wKv9X57fbgXzvgf+T+135Uz5QVT4l9HNdwANPzA/HEs2xghq8/0u/Kqvq5gn3l3gJp5epSY+Z0IteDFiPjguExuHxFUMpOk34EWjrAQcTUzGUvfSBxjxloILB6aVXHqZ0j3Dze+fTB8bUMhoW5sDCNh1V3OB7fYkSpQKyQYG9t/hNj7sKgzYrcewslwsOrX3FVKz1Gg0yGBvJAEfbf4DBAGtnNb0oDq1d8GjDgeYj2+xcmnUghjeL32HXSottN74kFsyPjtQ3trEEPN+N9OwaacblTZTIEsi0IIqMEAJAAYmBc7CbHtiWkvdldqqVGtw1I1KV2ceY+NFs3LHLFPI0yzaXzFQw9TaF3KrOyqoJPePdjSp0xTbC8pjMW7E1S/QcAiIzirT8U/WDViP6i2pr6fV+M4mfelovCC1siz1gvUwHYC3iRqc/wB6bY0qFUMo9d1mV6RqVuqyEcxZdkfLtWV1Wm1VQyrrklgZIB8oK7Sb3+ObUe4EOWmxjXNLZ+ITBwVqHhvVpmpV0rLJogwBNlIMkRtP4YucS6rcmY4RHx4oYwzKNgInjMrP+MvrrVa1MuutywK+3BNthv7sUcA43RQS3RDuKUKyvNV6msgMS/tRsCdugxEHguJ5qPI5irTZitQmNxHl+Km0+7BKVSoy7Sh1KVOp5wRTMccapRamwXWdEEbQrFtje84l1YuMuVGUWsGVqPcLvSpnuo2xpUndALLq0yHlU+X/AKNS4NWv5jUYsEnRoBNtXlJJi8AjtjJql2ay2aYblGZOeV5XWjlHoqKbgnVDLpUbSJB1TA9onA3McBzRhUYXi0Dqulbi3JbV6ZVUakwJdNWkyIAZDEXm4J3geuIYXDgr1crjBdpyCzzPcDr0qjU2ptqUwY2+GD5wlSwp7+kXi/5P4rL+kYqlP9plF/gJPwx4vYlAVabAdBJPiVumtusMCNTYeKEcvcDZaDFGALzBk6m0wxU/tTM+nrjTxFcOde8JanTiZOuqGcfyxRGrU4DAecLclQdtpJ69euDYd+chju5TUZuyXNQIr4xRg5sZEXWDuI+Yn1wwHGkCIXAB5DkB4rkhRrBR7LXH22+H7sOUam8ZJ1CSrUsjraFMHDuUNVOm9WqKbVASAWAk9F8w3iLT1ws/GDOWgTCu2kcoMi6auUuFNSSrTe5Wr9hRCI+eN3ZdQOolw4lYO12fStkcPaUa/JvTGnPWsnIF7+Teg9dsRm6127EXC9GUttiM3WpbTGgC+8D0+zE5jzV92OS+8AdhjpXZBMQpBQ9MdmVsoRPgdfwsxRPR28MntqBj/f0jCmKdNPvTmBb9JbkUm8yZoNXdEgrTYorKZBQsagg9gHge7HlsURvO5fS9iNPkx6z7lDlOXa+ZpzSpkrPlYuoJIP1dRBa8/I4ilReTmCvjsdhqY3TiZHK8fHalmrQrZOu9KurIRfSR9UzDKRZh7t74Yq0pHWszBY3duJBlp+J7eYRDL5tWXVvHUX/yIjCbmOa6F6BmIp1KW81jl8aKtmAQUKnQPEQsegUMDqHu3weiRm6Szdo037k7vQ6jmOa1rMcwNXWrXCjwQrUsuTtWqVDoJjfeAO/m9+HiSV5PLFlUzvEjRbwE0nwsxQpNM6SqU/Gfa5IaXPvUY6SFMAhMvLWf10fFYgB2LKerUphXP7Qho/rYYb5on4ulnCHnu9Src6VVNEXJGtW+BUkfdir7hSzVD+Uq8GqoLaGp6h3ki23piGGVZwQHhNJfEpwDqWok/G9sUm8Kx0XP0j6WzgPm81NYv6EwZxdyoAlVyqkglgT0xQK+q98ODGreOm8Y6VWAiXJ1RzmHSTp0MSBtIYQY73w3hD0oKUxlqchbSKmmmCdyAB7zhd5ElNN0CkytcOgPcfP/AK4gO4FcQvqqgQbgC0Da9hbEnmpBQ/NUqhYlRIMQbdsEaWwqGViP0r8RB4pTpn2aegsPVgpJPuAGPM7Bpxs/MOM+glaNR8ljeXvRzg+d004iQj6xI9NJ36R0wOoLwniAV2M9SqVShQL5rsu0dIHQfffEbt4aCuMDVL3NPKho0xm8q/kmXVRaOpjoY3+OHcNi853VUdhSrmR0qdupDKGbWsiqiCpWa8FbUwLkg97b4LuzSdJMD1qrqrXtAAk69iFZvmqrUqBmEaSDCzAIAEgGwMzOG24VrWwEs6o5xklavypmVzFA1ADOqCTEkhVvaxw/slhZSc0/a9gWVtZ+es0x/CPWUTrZZgpIgnoOnz6Y1CTHR1WYMs9IWSzxTiZpsaiaQEqNrpKdRI8sgsR5oEgHoQItjLFV7H3K1txTqUoAhXuWI0uodnbVrOosT5rwNQECbYawtSS5K4pmUNPDRFtGG0pAX3h9McugL3TisqYCr8VRxSfQvngFO/iIRUQD1LIB8ThbFXp96dwNqvcVT5f4dl+IpXCA0HSoaiNo85pVDJWpTHUMGG9ulrYyKlJtTXgvSYbaFbCGWmQdQer1Jg4TwA5SkFDVqnhsXVjSi2rWFuxJGqYt1xYNgBLVa28eXczz5qln+Ufy4U3z1LMa6ahQaRQGW87zNyFY6R0gWmZxYA8VUPDfNKRebOEZfIZpKNFqv5xNTLVA8pmFggAEMAfkMLYmn0ZHBbWyMWRULXR0vCf1Qo9pt/m2FVuhsW4K7wbjbUXoB9dShRqeJ4JNpCsE0sbAKzatO0zEYZZWI85YmL2c18mnY8uB7Doi78cFTXUWC6JUKq/1qtQnzaesHw1tNg3vwYOB4rIfh6jNWldcQ47W4f4eVWoSlKhTMFVAIKgjUN9gLTjnGrnsbJbKNVLlefPyum9OqgVlAIZOohljSdiJ3nEvrZGZn+hRkggrrh3O9GgKilWLFAq9tQGnzHoLz8MVZXJBOVENPrVHJc0CiwqFNY1q8KYNthgVPEPnpBQWTZT8X5ioZnMhxKgBVGteoEb9J6e/DDaodA0VCwtQ2vlFZl84BMQI7T+/BcnWqh0DRTGhLBtQ8s/GR0xbJKjNFlb5Ry7Cu7AxKttc+0N+2C4YdO6BiXQ1arms1OgKdhE+ptOFHHpJlgsr1SmiKqwCFAAne2OOq4CV7PlJUSd4neOgJtJxZq4hBuIZopUKjWAItJtYeuCtDYuqF11h30m1I4tmrD/uxPX9DT/fjA2GJ2dT+9+Jybddyucr5sVKfhM5JkH3jrt1J3H78WxbCx2cBaGFc1zcrjdHxSV5Nmv0vcWMR92EgS2xR35SLKzkcozKaZclGkREAnpIPTfEvqBpDggtZKzDiuUfKV3RWYLqixiVbzAT8B8sbdGo2vTDiPgLNqN3TyG/EoNWs7ftH7zhvghrYvodplsnUIv+eb/Ahw5hLNPb7lmY/wA8dntKaOL5nRSqELqIWBaU1mwVjcC+84M6qBISzKRdF1m/CmQKlJ6tOqKlRi3hTcQSZIUEXgLAgasZhN5K1hMQj3JapTzBXQtI1E8izqNrxrgGdI2P6s9cMYZ4D+1K4unLBHC6dDSEzGNGVmwutI7YhSvQMcohCeaawTLmpq0sjIybXbWBF+sEx6xhfFfVpzBfW9xU3KRFLOZ99JVTTSsvcrVl/mrFlPuGM0mxWs64CuJxCoG/S5gwRILoARv0ozt0Hc4rmPAelWLAuBxV/aLVxeYNWB12/NXH7hjsyjIFnv0zL4nEMu23iUKWx2lzsfji5I4otAGDHBHxyDTA/S1T6+T7YTEnBU+ZTLdvVg2C0Hx969p8iU+tZ/8Ad/5cV8ip8z6PcuG38R9lvp96k/8Ap1RI/S1v9z/kOJ8kZzKH89Vj/C30+9eZz6PadaqztVrlmAXdbAAKIJSbADfBRRbGqzXYhxMwEO4pyJQytOuVr1CwpF4OjdTZbKN5v8MBqU2E5Sbi6vvHEAws5elPU3xbKAo37kV4dwdiupSQvS4Mx6AWwJ+Ukgooe6JV6ny1UFQHRUcgiQpUT+yTP2jBWUTAtZUdUPD49K5zHLeeWoSmXr+EGhGbSW07CYO8dsVfQJ0Vs7SL6qxQ4BxImPyaoRv9WQO122wLyZ2t57VwLUUyvAs+mrTRqgkdwO+8H3YnJXykCyq4tK1OhklKpqmV0kieo7/HHm3Vttg2pDw/VFmnzV180OpGI8o25/wjw/8Apd9HzXzVp6/LEjE7dFtyPD/6XfRc1SzeVp1HLsxk9mjYR+GLDGbdFtyPD9VXJSPFYZ9JGUZ+LZorETTBJIj9BT+PyGHdiPA2dSn/ALficjZZcUv/AMmvS84cSLkAMDGNPeNfYhdlLbhNXKueCr4U6WDarkCdY3Hx3xnYqmSc+oTdB1o4q1mea0pVCmktp9qbAe49vfgbME57cxKu/EhpiEL4+v5cquiqhFmlpMTsegj8cMUCMOSHGUCsN82R4JKzv6V56G9/xxqtMtBCSFnQVs/0HD/Qq3/3Df8ADp4dw/mrLx/njs9pTlmeETSqU0dk1u1SbWZjqI76Z+Pri5piCOaXFTpAkaJI585Rp0MtUzOX1UyAgqU1go4BUA3usG9t7yMBq0gGymqFYl2UpW4FqqL4sP4tImooEgFQAS46mGA2kRY4UIITltVsHDitalTqrs6K3uJFx88ajHyAVkvAa4gqcZTF8yr0VycocdmXQ1Audcn/AKJUJiVKOoYAqxVgdJB3sDbqQBgGJPQTeCA3tuRUHJvEvEr55i6soogo0GNDO9QAi/s6tO31fTGSx0uIXocRQDKFN0XJv7PQETXwiQWqGQbwvU9JkGI6R32xNkrfRSUawHs1X6myqB0EkeJsP345RE8Ej/SlSL57LG5AoUjJ3PnOOqOiAncDRLw48AnzLZwggHpae+NV1PkvONfzXdbOKTYfHFRTcrF40RTJukSOuK6K4XnF8yadF3G4ED3kgA/bOKVX5GlyuxuYwFn3OGX/ADXlAOld5Elj7Wo9zjz2EqE1CXTedVpVmDd21CzHMjS5W8Cwn5/jjZBkLOIhMHLmaGllLAQQ1zFoIt3vHzxRzbyigyE75TNrrSYuAbe7cY0mDojsVCbpwyGb0i0MMUIXIomaUxYA+mKRC6VDm8zTWS0THfEgE6LigqZ650kEYvC5WA83OIUq1lgD0+OIUFc1EWT+/wDhiJK5d1uGUXYu1GmzHdiiljFhcidsfGm4ms1uVryByBK0l4OE0N/BpT+wv7sW8rxH/I7xKlc/yPld2oULdTTTvPbHovkxXq1MaWvcSMpsSTySuLB3dlJ/IeUP/h8uZv8Ao6f7sfQco5LJJfpJXg4BlemWof8AtU/+XHQOSpL+BPiuW5dyv/lqH/tU/wDlxYRyVcz+ZVDj2cocNyzVVoAJqA0UlVZZrAmBA2AJ92Oc8NEq1NjqrgCoeTeYGztJ38EKVcqQriIgFdxJMG+2FXYxwMAJ4YCmBdyPZzJo6Mjg6XBUhl1AgiLgHbEjGtNiFXyITIKApy4lGjlaDVBU8LUoqkefw4I0ADYGQCf6vfEOrMBaDzV9w8lzm+Ch5MqinQNGt+bek7C9lYSYZDsQd8NUWVAPNMcEtWYSQ4ckbOcpf0if3hg+V0xCDunawvTnKUfpU+YxOR/2SpyO5IFzpXDZR9A8Uq9Jyi+ZigqprhReyknAMS1zackJjCMO9CVfo7rU0rV0LKA9FlXW0A+YQC3uP34waFVuclx4L3e18G8YRga2SCJgdRTgmVUjz5nLjcAB5t0vP4YaD6f2gvNmhW4U3eBU9KjTAIObyxPrpPv3M4tvKY/iCr5PXj6t3gUr/SEqNWyxWolSKYQshX2g3UDbe2FcQ8F7cpleh2LSIoVQ9pB6wdITVRyEG8HpjddUnReHZTjVdHhwF1Pz/hjs5OqtkHBTUlK2G2BG6kWQ/mfNhKdMOJU1U9Njqv6WwGvJZCJTgOulXieaRGZtAC6Qq723ttuTf8cZQa5xgFPkgC6yrNVCXM740AISmaVc4VSFSoqtsTJ925+7FutUNlofD+GV6gBCEqAYuOnQXxoscC0TyQ2teDdGc2DSpoygqwMESfuxLRmJRCYTfwKqGUEwJAMT+OAPEGFIV6vQokElRsbnpb1wOSFNkJ5TpIcnS8RtbwdTGJJk9gOkYhpMWVnao0ctTK7AD7cTmKqhroqTf3DFwVGqEV8yNRgti4CmUuc9845nK5rwqXh6PDVvMpJklpvqHYY8HsPYeExmE3tUGZIsY0jqTNSq5roCXv8A6k53/Y/3D/zY1x8lsByd/V+ipv3rjivOecqUwrhQJlopkR0Fy3WcM4PYmEwtXeUpnTWde5QariLoVQ5mzCeywv6fx9ca+QIVuSb+ReaquoCoZDMwk2FgDt1MnA31QwwVJobwSNU+1eZ6K1TSYNIElgAVB7EzaemI37OaH5G+NEvcz8SGey9bKrSbWR5CZX84DNP2gBBj7cc6sxwiVNPDuYcyWPo+4wcq5oVKa6nqRdtLJUUaSpt3EemFnN4puQVqlQ+MkpUADLIU2M7iTIIuIxApnVVmOCrZfhlUQC0QLmdU32uxv6nFDSVt5dL3E6cVGHrH+Rj1mDM0GdgSLjLj2oYKn5wr00z9uKCpNdzOQHtU5egCrAXDLVTKugxGxIPpb7sc5oIuJVuxQGgv6o+QwLdU/sjwCJ5RXnzz4n3qOpSX9UfIYkUaf2R4BQMRWnzz4lQmkv6o+Qxfc0/sjwCv5TW+2fErzw1B9kb9hjtzTjzR4BUdiK0RnPiU75fNhokRjDLYshB0hS5jMpTXU7qg7sQB9uKPe1guURrC4wEFq835cbBnN4sAD8SbDCpxrOR8E4MBUMXb4hCOLcUTNCmpUoFOowZMxGkCLTO5wB+MDrRCL83lt5k8v1S9nkVg0VHqHSVSRZREXuek4XFUghXOFe5pskPN5OojHUtzOwkX9cOtqNdcFK1MLUpi4tz4eKk4O8VFM7EYu7QoIF1u/CXVKdMKseUE3JuQJ39cNtktChGBmKRGmoqsPcMQA4aLlJSyVJl8rR2672644vIXQl3n7OVcrkah1LqcimGH9azQO8TirnCFZjZKU+QuZgz+C2sq58rFSAGA2k2uB8MVpyDCJUFpWj/ytTCEKRq6ScEyElBS3m+JPq9rBsoUKEZ9vT7cdCmyU/pVQ/l0/wCyT72x5j5LH9g+872I1fz0o0cuWIAG/Trj0JcAgpg41wkU6YMbWkVNWqbzETv7o7dcLU6suRnsgSgPhxthjNKCmHlrKO5UJps+5G0AEmZAUWAnuRhDFCT3JmgYHejHB834lZw1EubyPrCfaUnYg9+l4ws4RATGYmQVJR4fUaoCtMqEZZk+ViLeVRcRtB9+G6WFe9vLrSb8Wyn1lH+DcnUjXGdezI5eAWILRAXSfajbuSMNuptYANUBj3vJOic8qulLi7EtBvEmbn0FsIPfqEzBKq1OLKhARSzEwEAMn3dPWe2+BCpl08ETdz5xS5xgk1XJEEnY9D2x6/CH6BvYs/8AiKCtRisGlfMpEdbRjJw+IzY947R4D9EZzCKYJV0Y3WlBX044uXLk4qqkqGri7VDVHi0qyjJvi3BDcUaymZCjcn06/DGK5soTXwFR53rUqtOlSYS4YPbosRLT3/DCFYdIBNNeA0pTTNUzUIi0QoEW7TNsJ4im946OiZwdWnTqZn93Uu8xSYLqB0kjZTAHYRsYHXHNoNiDdTVxlQvLgVBl80pkERHy6brFsArUHNu06p3D41j4a4QQp3IAlgAOkdQTt2N/dhYCdNVrtfwaZHpQbjvD0p6atMbm/aRfDdCq49EpHGYVuU1BY8exatka1FqaQWHlUmDI2HTpjXaXQFiEDgidJqO0Mfecd0lyW+auIVMu9IUBK1A06twykRB7X39MDrPgXRKdMvMBI/OnND5hVo1BVpstQSrr5dQBBOqN7z8cCLnE6WRGNhRcGzARJABPmNwZHT2tjb8cdSqbt+ZWewuZCM8K4uapOk61NywNgfwO2GcG5znwR2pesAGyETNQ40jRaUqHlerUgRc+84puOtW3iHfScs57/wBJPvbHivkyYwA/md7E7WBL1zwOktICCNR9o7zbYHoJ+eNSo7Ob6I1NgYJRPMPZj5RpiCJnb1Hft64pZWlJvE6QDAgbjzadgfQdBh2i8EXStSneydeQeVPynLtU8d6RWqygKqMPYQz5gb3+wYirSa837FzKhYICE57NUsjma1KlVesVMVWbSoDkAkCBeB6+l4xLKbAdOxUqOc4WUnB+O+K7OxRaaAtM7R21bSJNhJ+GGg6T0tEoWZRA1WicFcaKRpkGmJYkTpLQoMMeyE+/vhaqc56kzRblbBV+pVRkBpeZY9ozMegIv1ntBwpVDCIbqmGFwN9FY4flVXzWLERq9Ow7DFaIAK6o8uSPxriSGu66o89QXtdW0nf16+mPQYfEsyBk3hKmmQc3NDOK118SkASCSP1vl7Z92PN4Jzt6Hk8dbc1oYillbCKZGj4r+GCAdj6Wm+PU1cZTYwvBB6pWfu3EwQrWZ4HVViFq0oEbqwO3fVf5Yy3bZcD5o8Uw3DSJlQLwWpILVgI+qApU97kBh8zhb52qipm9HCPjii+StIhVKdJ2ZkCglSA0OJEiRIMY0htilEuBCXOCdwKsJll8J3JBhVbeNJLxe9zEfPFnYtr6rXcAbd4j1qN0WtI+OaGNE+vb4xh2jjBUYOcaJerTykq3n6/gKXIkrsOhboPXCb3hrZSgaZhKOezDVGJdvMbsR3/VX0AxmOffrTTWzqg/DqgqvUE2pqGHYnUAcdeF0DinDN5dalCLeUf1ttMiWn7MS0WUuQSnTC0nIkQf6M6YG81NxtiJBME+hWDTAIHpQjJZxlWJGm5Kk6tiIg+63+ZwGtQa6/FaGExr6J1kcvci1YLUpQABt8og4RMsfdbVLLWY4gyCD8dR9HJMPCM8jUqfnCtpCwbXAiPXG+2oIC80Qi9PNnX4fiyxEwFO0x1jFpEroMJW5zqt4wU1GbTR1hQQJ8zExvBhfuwvXu4BGpEASUocx16jpRBknXqJJm5MQxv9/bbAWjVEzcke4LVUUipm+oSFY7juB3wJwMo7XgBE+WwpcKWCqFOpRFwomZ+RmP3YYw7zTqSEtVAcxN1ThNIkEMQD0/jjRbiXQkzSalnN8fyVN2QmrKsVPkO4MHrfHeVO5KdyEP8ApZzJTPiOtJPvbHkfkyAcAJ+072JqqYelROMke/G+aYVRUXa8ba/TEboKd6o34sSIj44nIAqmotX+iLhdPMZF3qa5FZlGl3W2hDspA674IHltggOptcZKa6nI2TbemTfVdjOqZkncme+OzlRuhESpqXKGUWfzc6twTYze/wAhji8lcKYCJJwukE8MIApiw28oAFvgMDLQRCLmK9y3DqdMQoIGotuTc3O+B7lnJWL3FS0ssqgBRAGwk/5jE7pvJRmK/OvNCqeI5magQLXq3gkyWJ9k+uIfIFhKI3TVdcTz3ieydJIkEnY9L95wqxsdidqmRIUmW45mBSYBtVRmUvUZgzME9gAdAIxZzGZhyS7XuChzHMmd1S1SdOk2YgeUz0bqYk/AQLYkUqcWXF70RyXMOYcENXKkusiJtJLNOrYCF0iJ6YoaVMXUGs/gFNl2r06NeqtYj84huR5lYFVI7EQtvhipcxzg2PQrhzxeVUzHNtamy+HCkSWSxW8TeNjv8cHZSkXKq6reYUeZ5tqVQoJ0vKgEAezYObKPaYAjtfBaTcjpBQnuzNgp353yVUUkdQWRCWeBJFoBgdIJvhmq4mDCzslkjUmAbXZ/KVgn2SfrAdcLOp5mloNyjYeuKVVrniQCgHCKgTNaYKqxZL9jt9sYtfLBXPy5iW6cE95uo65NmF9IEj4wZ6jbpaSJxzTZRlJkEoAKpNMoGkFSxgr03EAz/wBMcCSVxY0BAs0NFIwQfZUEW9ozsfQY4wXIgEBFuBZwVE0x54kdiQNj2xV1EVAupYmphnZmGOfWged4g5q9TDaRB26Hb3YlrYCI52YzzTZk6il6ioahakpDfrRYbSDcmPdfESQr5QURPD2bTUKeYkB9ekPo2A0MdQB9T8Mdm4EqcnJCeJ8RywAUu7n84qlYCkiAwiJgGACTeJxWSr5VLwjQaaMEqm5E6xvPuxVzxKuKTiJChr16L1HpozKQyo4JuAQQQIFyffExi4cqFnBGc7xWsaca2TzoDrED9bdSYEggyP3YKKhiELJeUp5+srVHY1aUsxJk3k3PTFw5dCefpN5Zr5nMh6VNmhAJAkbmceU+TuOw1HBBlWoGnMbExyRKrSXSEgVeSuIA/wCq1T7h/HG9864H/mb4hDyunRe0+T+IH/wdb5D9+LMx+DqHKyq0ntUZTFwruX5Bz59qg6/A/hgvlFH7Y8QuI6lsf0W8IfK5R6dQMrGszQwgwUQTHaxxBxNL7Q8QqwU4ah3xHlFH7Y8Qugr3UO+O8oo/bHiF0Ffah3x3lFH7Y8Qugr7UO+O8oo/bHiF0Ffah3x3lFH7Y8Qugr8xc6Fvy/NgH/wARV7frH0wWQRIVgYQts1VYRqJi3Tb4DFRTbrCsXuKkWlUI1TYdo3+F8dA0UZjErtaTnr81H7sTklRnVrIcPeoJDabhdh126jFXCOCnMvXpVl1LraAYI1EAx6C2OFNusLs5XOby7CIc3XUZP7sc1sqS4gLjK0SGUljupF/63Xvi+W6pJhfodKqmZNsGQFjf0kU6OXrstKF1QdPRTAJI/VF/nhYH6QtAsIRH0gGNdNzPuSpls8hZS9yrAg7mxkCeo9MEJQMqZc9x4vTNNG06/bPcbhVESBPrG18VMqzRF0H/ACSvU1NS1MqESQYaW6biZvttfAw6EYtBVNs1MLURmgzfcHbBJGqoWkCArdLimlfIVpdLC5+GOLrxCoKXElXMry3SlKsybPDGx+tfy98RLky2EbyFUa3q0kpK1QmXXWNW14O0dMVc3miAqNeH1GqamJZhU8XUXbzEiIO3lEC3riA0Kc5CgblwRTmlOhnYeabuZMzYj93XEwVXMEUySPSQKMupvPt+6/tYqWK4qkWBQmrwgGtUq+EQ7srxrkAqdQj3mxHrieELsx1XAyVQGYdjrLwXBgEEaY/Unp0x0BcXO4lBM7wsmox/J3uSbVHiTe3kP34IHW1VMsr9I4+NptfY5cvscuX2OXL7HLl9jly+xy5fY5cvscuX2OXL8+c3sfy/MX/71/vOPrOA/c6X8jfUEg/zil5WM4dKgoyrkUSJMa9vnirvOCt/CqiOb3Ow6+oxbgqpg5dMq8/0tL/+pxBUKlxUxVqftHHLguOKVmLJLExTtJOKsVjwXtE7f+n94xZvBcdFuC+ycG4oA0WH/Sof9Of9lfuwuzz3dvsR63mU+w/icgPLagu0j9X78X5JZ2ilriKhA2DGB0F8d/CuHnIzy45DLBImqJjrvgR0RP4lT4yvt/t4hWb5qC4twUDRaNw8fm0/ZH3YkozBZW4xREUqb/LEqCrS7YshrjMG2Kzopbqq9Q4gq4XLY5WUBY98WQp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data:image/jpeg;base64,/9j/4AAQSkZJRgABAQAAAQABAAD/2wCEAAkGBhMSERUUExQVFRUTFx0ZGBgXFRMWFhkZGBQXHRgXHBsZHighGBsjGRgaKzEgJSc1OCw4HB4xNTwqNScsLDUBCQoKDgwOGg8PGi0lHyQ0NSktLCo0LDUsLCk0LDQyLS0sNikpMiwwKSkvKSkpLCwsLDA2KiksKSosKiwwLC0pKf/AABEIAHgAeAMBIgACEQEDEQH/xAAcAAACAwEBAQEAAAAAAAAAAAAABwUGCAEEAwL/xABHEAACAAQCBQgDDQcDBQAAAAABAgADBBEFIQYHEjFBEyJRYXGBkZJCgqEUIzIzUlNUYnJzsbPRCBUXNKKywSRD4RYYNpOU/8QAGQEAAwEBAQAAAAAAAAAAAAAAAAEEBQMC/8QALBEAAgIBAgQEBQUAAAAAAAAAAAECAxEEMRIhQVETM2HwIiMycZEUQoGhsf/aAAwDAQACEQMRAD8AeMEEEABHGawucgIitJNJ6ehk8rPfZG5VGbubfBUcT+HG0ILTPWVU15K3MqRwlKd/22Ftvs3RRTp5W7bdwGxpNrhoqW6SyamYOEsjYB65hy8oMLfGNdVfOJEoy6dTcWRdprH6z3zHSAIq2AaLVVa2zTyme29t0tftMch2b4ZmCahVA2qyoPWkkAAdruL+AEW8FFP1c2MV+JaR1VQbzqidMtuvMa3lFh7Ijrw82wPRykymNTsw37c1pzd4BP4Rz9/aNbtim/8Anf8AHYjotQv2wf4ATNJjNRKN5c+cn2ZsxfwMWfCNbuIyLXmieo4TlBPmWze2GCuDaOVWSNTqx3bM1pLeBI/CI7GdQyMNqjqCL7lnAMp7HQXHeDHl31S5Tjj7oCV0c14Us4halWpnPpE7con7QF17x3wxZE9XUMjBlYXDKQVI6QRkRGWdIdEqqha1RKKAmwcc6W3Ywyv1HOPVolpzVYe95LXlk3aSxJlt02+Q31h33jnZpIyXFWwwaggiv6H6a0+IytuUdl1+MlMRtof8qeDDf25RYIzZRcXhiCCCCEARFaTaRyqGnefNOS5Ktxd2tkg6z+piUJtvjN2svTM19Udg+8SSVlDgeDTPWtl1W64o09Piyx0AhtJtJp1dPadObPcqj4KLwVerr47zF31eao2qQtRWApIOaS81eYOBbiiHxPUN/NUerwVLe66hbyEPvaHdMcHNiOKKfE9Qz7rQ1oNUM1LStaQLrMmKc5p4qD83/d2b9Gc3J+FVyxu+wyxaTa2aWhT3Nh8tHZObdQBITs2fjD2ZdcKjHNLqusJNRPdwfQB2ZY7EXLxiHgjrXRCvbfuAAQQQR2GFolsD0rq6Mg0890A9G+1LPah5vsiJghNJrDAdmjGt6nrF9z4jLRC/N2iLyH6mDfFntuOsRCawtURkq1TQgvKHOeVmzIPlId7r1bxwvwV0PPUTik2ZSzpbuWSS6iWDnsqyXKg77X3DhEVkPA+ZXt1QhM4NjM2lnLOkPsum48COKsPSU8RGlNCtMJWI0wmpzXXmzZd80e27rU7wePaDCx1v6uxIJraZbSmPvyAZIxPxgHBWO8cDnxypmg+lj4fVrNFzLayzVHpJfP1l3jvHEw7IR1FfFHf3yA1DBHzp6hXRXQhlcBlI3EEXBHURBGQIpWuDSQ0tAUQ2mVJ5MdIW15jeXL1hCL0XwFq2qlU6Zco3OPyUGbt3LfvtFu13YuZuICV6NPLA9Z+cx8Nkd0T2oTBB/qKth0SUPg0w/wBg7jGrX8mji6v2hnv1saSLQUcugpuY0xNk7O9JAy8X3X+0YSETWmWOmsrZ8+91ZyE6pa81PYL98QsU0V8EMdeoBH6lyyxCqCSxsAASSTuAAzJ6oJcssQFBJJAAAuSSbAAcSTGhdW+reXQy1mzVDVTjnNvEsH0E6+luPZBdcqllgLfAdS1dPAabsUynhMu0zyLu7yIsf/b6Lfzpv9wLfmQ34IzJau1vk8BkzBpvoW+GzklvMWZyi7SlVZcg1swb2PfFdhn6/P5un+5P5hhYRqUyc61JjCHR+z/8TV/eJ+WYS8Oj9n/4mr+8T8sxz1flMTGnV0iTUaXMUMjqVZTuIIsR4Rl3S/R1qGsm05uQpuhPpS2zQ9tsj1gxqiFLr7wMGXIqgM0Yyn+y12TwYEetEGjs4Z8PcEe/UfpHy1I9M559MRs9JlPcr5WDDywQutUuMGRikkXss+8pvWF1/rUQR51cOGzl15iIPSrEvdFbUzrWEyc5HYG2R7FEN/RpvcmjLTBkzSZr+tMZgp9ohHT/AITdO039xh3Yl/4oLfR5f5i3i7ULlCPqhiOAgggiwZfdTGBCfiHKMLrTJynVtk7KeHOPdGhITOoSplp7s22VSeSttMBl7709cNz96SfnZfnT9YxtW27X6CZ6oI8v70k/Oy/On6wfvST87L86frEuGIS+vz+bp/uT+YYWEMzXtUK9XTlWVhyJ3EH/AHD0Qs43NN5URhDo/Z/+Jq/vE/LMJeHHqFqkSTVbTKt5iW2mA/2z0x51flMGN6KprTohNwqpHFUDjtRg34AxYf3pJ+dl+dP1iL0zmq2G1ZBBU08zMEEfAPEdcZFeVNP1EZmwuqMqfKmDfLmo3lmKf8QR5RBG5OqM9z0e/SCk5KrqJfyJ0xe4TGt7LQ5dGl916MtLGbLJmp60tmKj2CKHrjwjkcTdgObUKswdttl/avti0ahMbFqikY9E5B4LMH9h7zE1z4qVNdMMQnwYImdMsCNHWz5FrKrkp1y2zT2G3dENFiaayhnCINgdA8BHYI9Ac2B0DwEGwOgeAjsEAHAI7BBCAI4VHRHYIAObA6B4CHpXp7k0XCnItTqLdc5gbeDwoNF8ENZVyacX98cBrcEGbnyg+yGjr4xkLKp6Rcto8qwHBUBVB3sT5Ykv+KcIfyIUmF0pmz5Usb5k1F80xR/mCLPqlwfl8Ukm11kAzW9UWX+thBHLVXuEkogMzXXo4Z9EJ6C70pLG28y2sJnhZW9UwltF8eaiqpVQufJtzh8pDk696377RqubKDAqwBDCxBFwQRmCOItGZdP9EGw+raXY8i92ktnml/g34slwD3HjC0dilF1yBDO1oaJjEqaTWUY5WYqiwXfMlPmLfWUm9uthCs/h9iX0Kf5R+sWzVHrDFMwpKhrSHPvbk5S3J+CTwRj4HqOT1jy7bNP8GMroBl7+H2JfQp/lH6wfw+xL6FP8o/WNQwR5/XT7IMmXv4fYl9Cn+UfrB/D7EvoU/wAo/WNQwQfrp9kGTJeK4JPpmC1Ep5TMLgOACRe1/GPFDP1+fzdP9yfzDCwjRqm5wUmMIkcK0cqqoMaeRMmhCAxQA2JFwDn0RHQ8tROFzZdLOmOhVJzqZZOW0qpYsBvtfceMeb7PDhxIR+dVOhvuCTNraxeSmFSAHteXKXNmPQWI8AOmFRpfpE1dWTag3AY2QH0Za5IO22Z6yYvWt/WGJ5NFTNeUp9+cHJ2B+LB4qDvPE5cM6ZoNom+IVaygDya2acw9GXfMX+U24d54RxqTWbrOv9IBr6j9HORpHqXHPqSNnpEpLhfMxY+WOQx6enVEVEAVUAVQNwAFgB1AQRl2Tc5OTEfSILTHROViFM0mZkRzpbjejgGzdYzsRxBMTsEeIycXlAZOx/AJ1HPaRPXZdfKy8HU8VP8AwcxF91ea3GpgtPWEvJGSTMy8scA3F0HiOsbmxpbofT4hJ5OcLFc0mLbbQ9IJ4HiDkfCM/aX6A1WHueUXblX5s5Adg9G1823Ue4mNaFsNRHhnv72GaWoa+XORZkp1dGFwykMD3iPvGU8A0pqqJ9qnmsl9675bfaU5Ht3wzcD19iwFXTkH5ck3HejG47mMS2aOcfp5hgb8EVCi1s4ZMH8yEPRMV0PtFvbEh/19h1r+7Kf/ANqxM65rdMQrNfp/1dP9yfzDFGwTRSrrCBTyHcH0rbMsdrnm+2HfjOnWCFxNmvJnTEFlIlGawF72HNIGcV3GdfKKNmjpybbmnEKo7EQ3PeRGjVZYoKMYfkZ6dGNUNPRr7oxGYjlOcVJtITrYt8Ye2w6jEJrC1umcrU1CSko815uas4+Sg3ovXvPC3Gi6Q6W1Vc21UTS4BuEHNlr2KMr9Zzj1aJaC1WIOBKXZlg86cwIlr02+W31R32joqsfMuef8QEXg2DTaqcsmQm077hwA4sx9FRxMaU0K0PlYdTiUnOdudNmWzd7exRwHDtJg0P0Kp8OlbEoXdvjJrAbbnr6FHBRu7c4sEQ6jUeJyWwBBBBEggggggAI/E2UrKVYBlYWIIBBB3gg7xBBAAvNI9SVJPJenZqZzwUbco+oSCvqkdkLnGNT+IyLlZaz1HGUwJ8rWMEEVQ1VkOufuBV6vBaiUbTJE5PtSpg9pFo8nJnoPgYII1KrXOORnqpMGqJptLkTnP1ZUxvwEWfB9UWIzyLyhIX5U5gv9K3b2R2CJLtXKLwkAxNHNR9LJIapZqlx6JGxKB+yDdu890MWRIVFCooVVFgqgAAdAAyAggiCdkpvMmI+kEEEcwCCCCA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 descr="data:image/jpeg;base64,/9j/4AAQSkZJRgABAQAAAQABAAD/2wCEAAkGBxISEBQQExMVFBQUFhcVGRcWGBYUGhUVGBwXHhkXFhgaHCggGBolGxUYITIiJS0rLi4uGCAzODMsNygtLiwBCgoKDg0OGxAQGyweICU3LTcsNywsLSwsLSw3NDcrLCsyLCsuNCwsLCwvLDcsLC4sLCwvLDQwLCwsLCwsLCssLP/AABEIAIsBawMBIgACEQEDEQH/xAAcAAEAAgMBAQEAAAAAAAAAAAAABgcBBAUCAwj/xABDEAABAwIDBAgDBgUCBAcAAAABAAIDBBEFEiEGEzFBByJRYXGBkaEUMlJCcoKisbIjU5LBwhViFnOT8AgkNERUY9H/xAAaAQEAAwEBAQAAAAAAAAAAAAAAAwQFAgEG/8QALBEBAAICAQIEAwkBAAAAAAAAAAECAxEEEiEFMUFRInHwEyNhgZGhscHRUv/aAAwDAQACEQMRAD8AvBERAREQEREBERAREQEREBERAREQEREBERAREQEREBERAREQEREBERAREQEREBERAREQEREBERAREQEREBERAREQERYJQCUBVR7T7d1EkrmwPMUQJALQMzwPtEnhfsC2Ni9vJviGU9S7eMkIY15ADmPPy3t8wJ07dVBGes200LeGZox9fb5eq1URFOzxERAREQEREBERAREQEREBERAREQEREBERAREQEREBERAREQEREBERAREQEREBEWLoMoiIC8yNu0jtBHqvSWQfn7G8Nkp5nQyAgtJt2Obyc3tBXe6P6qaSpZEynp3sabvkMLA6No552263ZfX3VtVtBFMLSxskA5OaHW8Lr1SUkcTcsbGsb2NAaPQKtXj9NtxPZr5fFIyYum1e/wBd33REVlkCIiAiIgIixdBlERAREQEREBERAREQEREBERAREKAiIgIiICIiAiIgIiICIiAiIg+FbVsijdJI4NY0XJP/AHqVWGPbeTyktgJhj7R87u8n7PgPVffpNxgvmFK09SMBzu954X8G2/qKhKo58876avoPDuBTojJkjcz5PvLWSuN3SPce0ucf1K8NkeSAHOJJAHWPE+a+aKpuWx0x6QvDBRFBTxw71hyNAJzDV32jx5m66MdSxxs1zXHuIP6L8+5R2Kw+iej0nmtzbGPLrH9Wq/iz9UxWIfPcvw6MWOcs33+SwyVQ2JV7pZpZA51nyPcNTwJNvayubaWr3VJPJzEbreJFh7kKtuj7A46maTetzRsYNLkdZx01BHIOXnI3a0Uh74ZNcWO+a/lGkZ3zvqd6lN876nepVs4lsnh8UMkpgH8Njn/PJ9kE/V3KG9HuCRVUsu+bnYxg0uR1nHQ3BB4NcoJwWi0V35tHHz8V8dsnTOq/hCMb931O9Sm/d9TvUq2MS2Tw+KGSUwDqMc755OQJ+pVts9gslXMImaAC7nHgxvb3nsC5vhtWYj3d4OZiy0tfWoj300N+76nepTfP+p3qVbuHbFUULetGJDzdIb/l+Uei3X7OUT2/+nhIPNrWj0LVLHFt7qlvFsMT2rMx+Sld876nepU76K4HOknmcSQ1rWC5J1cbn9rfVcXbrZ1tHKwxk7qQGwJuWuba4vzGo91NujSlyUIfzle5/kOqP2+68w0mMmp9HXOz0txOqnlb6/p2toazc0s0vNsbiPvEWHuQqO37vqd6lXziNDHPGYpW5mOtcXIvYgjge0BVdt9BRwObT08QEgs57szzlHJuptc8fC3apeVWZ77VfCctYmcepmZ/SIdfophcTPMSTbIwXJPaXf4qxFFejalyUDHc5HOf5XsPZoUgkqrTMi5va9/kzIP1eFNhjVIUedfr5Fpj612Qzpfly0sPfN/g5aHRHhxcZat3AfwmeJsXn9o8yvfTVJaGmaLkmR5sOdm8vVS3AaJtBQMY/TdRl8h/3WLnn1v7KVUdxQbpXrslNFFfWSS/4WDX3c1TSmc4saXCzi0EjsJGoVR9MFfesjhHCOIH8Tyb+zW+qCLio717E/epdsPsEJ421NVmEbtWRg5S5vJzyNQDyA15qfRbNUDLN+Gg7szWuJ/quShtSonXsTq18d2FpJozu4xDJY5XM6ovyDmjQjyuqY6wfu7HPmyZeJzXtbvN9ENukJ17E6sjZjYOGKNr6lollIuQdWMv9kDg4958l0Mb2OpZoy1kTIn/AGXMAZ5EDQgobdHZmn3dHA08d21x8Xan3Ki3SdW2MMV/qefYD/JTtosLDgFTnSNiGbEJG8omsZ7Zj7vPogsTYeg3VI0kWdL/ABD4H5R/SB6r4dIVVkpMv8x7W+Qu7/Eeq49LsLOWNJrHtJaCW2d1bjh8/JRna/DnUkjInTumJbn1v1dSBoXHjYoNLMEupJsdsj8QwVE5IjPytGheO0nk3w1KnEOA0bLNEEXdmAcT/VclBUiK1a/ZSklaRuhGeTo+oQfAaHzCqnEIzDK+Fx1Y4tJ7bHj5oPTXEG4JB7jZdXDtpKmEi0hc36XkvB9dR5LhiZehKgt3Z7H46phI6r2/Mw627webe9ddUvhWJuglZM3i06j6m82nxCuWCUPa17TcOAcD2g6hB7REQFgrKIKP2rcTXVBPHeu9tB7ALlKVdI+GmKsMtupMA4H/AHAWcPYH8Sil1k5ImLzD7Li3i2Gsx7Qyi83S64WHpW/0d0m7oIzzkLnnzJA/K0Kn42lzgxou5xDQO0nQe6v3DqYRQxxD7DGt/pAH9lb4lfimWN4zk1jrT3lGek+ryUYZzkkaPJt3H3AXx6K6XLSyS/zJLeTBb9S5cbparLzQQ3+Rjnn8ZsP2H1U12OpN1QU7bWJYHnxf1j+5S1+LNM+ynk+74NY9bT9f00+kSr3eHyDnIWs9Tr+UFc/orpctLJLzkksPusAH6ly0Olyrs2CHtLpD5AAfuKlex9JuqGBnPdhx8X9Y/qvY75vlDi33fBiP+p/ho9ItXu6CQX1kLY/U3P5Wlc/oogb8LJJ9p0pae4Na2w/MT5rQ6Xauwp4O0ukPl1R+5yi2ym1MlE82bnjeQXMvbX6mnkbeui4vkiM25WcPGtfg6r5zO/mtbazCX1VM6CN+RxIOt7OA+y63I/2UIpqvEcKgMZp2OjDi7edZ4F+9rhlGnMDipbgu2lJUkMa8skdwZIMpJ7AdQfVSJwuLKaaxf4qyo1y3wR9lkpuPPU/6o/abamWtDN41jRHmIyZhe9r3uT2K4sCpNzSwxc2RtB8bC/vdVPimEMGM/CsADDNHpyDXBr3DwALtOxXOo8ETu0ys+I2pGPHTHGo8/wBVb9J+NSxzxRRSPZZhc7K4tvmNhe3ZlPqq7nnc4l7iXOOpJNyT3nmu3t7W7zEZzyYRGPwAA/mzLR2Zpd9WU8XJ0rb/AHWnM72BVfJPXfTW4tK4ePE69Nz/ACvPB6Pc08UP8uNrfMAXXBirs+OuhHCGi9HSSMJ/K1qlSq7YCv8AiMfxOXkAYx4RvawHwO7v5rQiNPlJnc7lKtpsJ+Jr6AEXZCZp3dl2boMH9TgfIrxt1W3dSULT1qudocP/AKIyHyetgPAlSojmquwSv+O2llkGsVHFIxh5ZgQwkd5L5PJq9eLSVFVcH+o4++I6sdOWu/5UIs4eYYR+JXXilWIYJZncIo3yHwa0n+yp7oOi3tbUTu1cyL80rrk/kKC6WiwsNB+iqyu2ZxGfF21b47RNqGFrs7OrDG4WsL3F2tvbtcVZGM14p6eWocLiKN0lr2vlBNr8r2Vb4Z0q1VSS2DDTK5ouQyZzrDtP8JBaqprYOiFTjM0trshfLL3Zi8hn6lw+6u1iHSBiMcT3yYU+JoBu90jrMvoCf4XaQvHQXS2p6ibm6Rsd+5jb/rIfRBZFXO2ON8jjZrGlxPYGgk+wVX9Hm0lVV4m/eSOMbo5H7u/VaAW5Q0crZgFL+kus3WFVLvqaI/8AqOa0+ziod0HURJqak8AGRNPfq5/+CC1yV+f4JDWYkOYnqb/gc+58gz9FdO2FduKCpl4FsTgPvOGVvu4KouiOl3mJNdyhje/zIyD959EF6qjekTEN5iU2ukeWP+kC/wCYuV4SPABcdABc+AVF7GYR/qlfJJJcRZnTycic7iWsvyuSfJpQSjDOkeVwbDDQl+UBoaxznWA0GgZos0WA11XiDayeMwMD2vs5wJa1pFmNA15c7cSVPZDBR0znBrYoYWlxDABYAa2A4k281GdjttJMQqpGNhEcMbM1yczySQGg8ANMx58OKCbKgcdxDe1U8g4OleR4XNvYK7doa3cUk830RPcPGxt72X5zbKg6YnXoTrmCVehKg6gnV17HPLqCnJ/lj0FwPYKh6Nj5ZGxRi73uDWjtJ4eS/RGG0ghhjhHCNjWDvygD+yDZREQEREHNx/B46uEwyeLXDix3JwVOY9gFRSOIlacnKRtyx3nyPcdVeqw5oIsQCDyOqhy4Yv39V7ic6/H7ece3+PzrmUs2A2bZWOldMDu2ANFiW9d2twR2AfmCsmbZmicbupoSfuAfotjD8Hp4CTDE2O/HKLX8QoqcbU7nuu5/FovjmtImsuLguw1NTyiYF8jm6t3hBDT2gAC58VJJ5msY57yGtaCSToABxJX0WvXUMczMkrA9p1yu1Bt2jmrMVisfCyL5bZLbyTMqN2kxX4qrkm4NcQ1t+TBoP/3zV7xNAAA4AADw5Lkf8JUH/wAWH+kLsRRhrQ1osAAAOwDgo8WOazMz6rfM5OPNWlaRMRVwNptnKWoLaioJa2Fpuc2VuQanN3ceC70LgWNIFgQCBwsLcLcl8a+gimZu5WB7L3yu1BI4XHNbKkiNTtUtebViszPb9lM9JldnxBzeLYmsZ/k791vJW7SCN8bXNDS1zQQQAbgjRaVTszRyPdI+nic9xuXFoJJ7SVv0VHHCwRxtDGDg0cB4DkuKUmLTM+qzyORTJipSu46UQrNghJXmrM1mF7ZMgbrdttM1+F29ilGL4pFTQumldla31ceTWjmT2LeWhiOC09QQZomSEcM4zW8ByXXT076UM5pyTX7WZmI9vZVmxlf8RjInksC8yOA7DlIa3ybp5K4QuPHspQtIc2miBBuCG2II5gjgV2AF5ipNY1KTmZ6ZrRNI1ERpU23Wx7KaOWr37nGSW4YWgXdI4kjNfWwzHhyWt0UUmeuMnKKNx83WaPYuVr4lhcNQ0NmibI1pzAOFwDqL+NiV4w3BqenLjBCyIusHZABe17X9T6rj7H49x5LMeIzPHnHbczPr+D64rWCGCWc8I43vP4QT/ZU90AEuqqx7jdxijJPaXOeSfUK5a2kZNG6KRofG8FrmnUOaeIPctHB9nqSkLjTwRwl4AcWC2YC9r+Fz6qdltTbzHPgsPnqAbPDckf8AzX9VnoTfwBUF/wDD/h+WCpqD9t7IgT2RtufeT2Vl4vg8FUwR1ETJWtOYNeLgO1F7dtifVesKwuCmj3UETYmXLsrBYXPE+KCNdLtfucIqLfNLkhHg9wDvyZlAugKta2qqoSQHSxRuaO3dOfmt/wBUeiuDF8IgqmCOoiZKwOzBrxcBwBF7dtifVc6k2Lw+KRssdJEx7Ddrmtyuae4jhxQbu0uFfF0c1Lnyb1haHWvlPI25i44LidH2xTcMjkvJvZZSMzw3IA1t8rWi501J81LQsPFxbt8v0QVP02bWMEYw6N13ktfNb7DRq1hP1E2NuQAvxC6fQXVNdh8jAesyd2Yfeawg+x9FJJNhMMcS51HCSSSSW3JJ4kk8St7CNnaSlLnU8DIS8AOyDLmA4X7bXPqg9bRYLFW07qaXNkdlN2mzgWkEEHxC+ey+FU9LAIKb5GOcCScxdJezi48zcW7rW5LquFxbt8l8aKkjhjEUbQxjb2aOAuST6kk+aCDdNmIbvDmxDjNMxv4WgvJ9WtHmuR0EUl21VR/uZEPwjM797VY2MYHTVQaKiFkoZctDxfKTxt6L6YThUFKwxQRMiYXFxawWBcbAnx0Hog523tfuMNqpL2O6c0fef1R7uUO6CS3cVR+1vGA/dy9X3LlYuJ4dDURmGeNskZIJa4XBINxp3EXWrhOztLSuL6eBkTnCxLBbMOw9qD64/hbaqmlpnOLRI3LmHEcwe/ULl7F7MQUEcjI3mR7nDePNr3Au1th8oAfe3+5SMrXoqGOEOEbQ0OcXutfrPNruJPEmwQe6ylZKwxyMa9juLXC4PPUHjqFAukeioaOhe5lLA2WU7qMiNgIJ+Zw00Ibc37bKwrrnYtgdNVZd/CyXJfLnF8t7Xt6D0QfmkSrZoYJJniOJjpHng1gLj524DvOiv9uxWHD/ANnB5sB/VdeioYoW5Yo2Rt7GNDR7BBDej7Yj4T/zE9jUEWDRqIgeOvN55nlwHMmdIiAiIgIiICIiAiIgIiICIiAiIgIiICIiAiIgLSxjE2U0W9kvlzxxjKLkuke1jQB95wW6o7tlhD6v4WENcYfiWyTFrzGWsja9zSHBwdfeCMdXUceSDoVeNwxzOhe7KWQOqXuOjGRNdlJc7keJ8GnsWjhu1sM0scW7ni3wLoXyx5Gzhrcx3etwcutnhpsCQFGsQ2LlcMTbEH2mjpo4d9M+beCImSRpfI97msc55ZY24E2sdetJTVVbUQTPgdSR0ole1sjonPkqHsdG226e4NjaHuNyQSbaW4hvR7XQOnZE1kpZJK6Bs4YNy6Zua8YdmzEjI4ZsuW7SL3Xip20p2Od1ZnQsk3UlQ1l4I5LhuVz73NnGxc0FoPEhRfZHZmeKSgvTzwupWubPJPO2eOTMwgimj3r8hMhDswbHYXGtyF9aPBax2HMwZ1OY2i0c1SXxmN8Ifmc+JocZHSPHJzRYuJJ0FwleJbTRxSmBkU1RK0Bz2QMDzG13AvLiGtuNQL3I4BauJ7bU8Dqhm7nkNLlM27jzCJjmNfncSQMoa65trobA2K18GjqaWpqYzSSSsqKrfNnjfDlbG8MbaUPka8GMNtYA3AFlqVOA1LsPxGPdkT11RLcZmG0L3Mia6+a1hAwOy3vqRa+iDtYftZBNUMga2Ub1jpIpXMyxzsZlzGJ17m2ZpuQAQQQSvo3aeA0rKwZ93JKIWjL1nPdLum2bfgXa37NVq1+FSvr45GNDYoKOeON1xYTyuiDRlvewZFxtbVR/CMKrXQYVSPpDDFRyRGcvkhdmdDG/K6MMebs3oab6G5GlgSgsUKK0u3lLIIXsbMYZniIT7v8AhNkLsrWOde9y7S4BFzYkHRdfafEPh6KpqP5UMjx4taSLd97KI4PhVRLS0NC6lfTQUu4fM+V0JMr4MrmsibG92jpAHOc7LoLWN9A7+NbYQ05lG7mnNO3PNuWBwhbYuvI5zmtvlF8oJda2mq5WO7UPknbSU5mZaBlRK6KITTBsl8jI2kFjHWaXOc69rtABLtObNhNe6gqcOFMc0tRM6WoL4ss0U05cTGM+bPunBpzBtg02JNguzJDVUtbVzQ0hqPimwlj2viYI3RMLMk2dwcIxo4Foces7S6D70G0FPDTQOjlqKw1QdJCNJJpQAC6ws1rGt0BvlAJtxK+52yphT/Eu3jWidtM9jmHeRzOc1uR7BzGYHS+movcLhYbgVRh0tPK2F9YG0hp37oxMe2Yybx7wJXtG7e4m9jcZW6L6UmzlSZKd8rGky18lfUBrmubCWwlkEYvYvIIi1A+ZpPCyDpf8cRXlZ8PVmaGznQ7obwxkXEoGbLkI7SDfS19FvT7U07YYJWl8nxTQ+GONhdJK0tDrhn2QARcusBcXIXNfh1SP9WnbFeacCOnGZgMjI4QGXOazQZXyfNYrSo8KqKOqidHTGoY2hgpI3B8bRA6MnPvMzgQxwyElgcTu+B0Qdik2vhfEJDHNGTVCjyPa3MJiQPsuILRfUgm1j2LA2yp941gbKYnS7gVOT+AZr5d3nvfV3VzWy30vdRqj2TqpIKKCoa5pbUVtVUPjk3ZErzNuS0xvza74O6p0y2Nl9sNwmskpKLDJKYwR0zoDNMXxOZIKchzdwGOLiXvY0kvDbC/NB3MS23p4XTtLJ3/DODZjHHmbE0ta7eOJIGUB/K7tDpotnDtqYZqgU7WytL43SxPezKydjSA50Rvc2zN4gXBBFwuDLgNS7DauLd2nrauRzwXMNoJJ2tJLg6xtStGl78Ba+i7jsOkdijJyy0MNI6NjrjWSWRpe3Le4syFmvDrIO+iIgIiICIiAiIgIiICIiAiIgIiICIiAiIgIiICIiAiIgIiICIiAiIgIiINbEKGOeJ0MrA+N4s5p4OGhsfRbKIgIiICIiAiIgIiICIiAiIgIiICIiAiyiDCLKIMIsogwiyiDCLKIMIsogwiyiDCLKIMIsogwiyiDCLKIMIsogwiyiDCLKIMIsogwiyiDCLKIMIsogwiyiDCLKIMIsogwiyiDCLKI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1" descr="data:image/jpeg;base64,/9j/4AAQSkZJRgABAQAAAQABAAD/2wCEAAkGBxQTEhQUEhQUFRQVFBQVFRQUFxgVFhUXFhYWFxcWFBYYHSggGBwlHBUUIjIhJSkrLi4vFx8zODMsNygtLisBCgoKDg0OGxAQGywkICYsLCwuLCwsLC8sLC4sLCwsLCwsLCwsLSwsLCw0LCwsLCwsLCwsLCwsLCwsLCwsLCwsLP/AABEIAJIBWgMBIgACEQEDEQH/xAAcAAABBQEBAQAAAAAAAAAAAAAAAQMFBgcEAgj/xABSEAACAQMABQUJCwkGBAcBAAABAgMABBEFBhIhMQdBUWFxEyIyU1SBkZLRFBdCUnKTobHS0/AjM0Nic4KjssEWY5Sis8IVJDR1RFV0g6TD4fH/xAAaAQEAAgMBAAAAAAAAAAAAAAAAAQQDBQYC/8QAKREAAgICAQMEAgIDAQAAAAAAAAECAwQRIQUSMRMyQVEicRRhUpGxI//aAAwDAQACEQMRAD8A3GiiigCiiigCiiigCg0UhoCD1h1nhtch97BO6MBuCJnG055uBwOJxVRHKuh8GEsOYjbOfMVFcfKJbky6QXiXslkUfIU4HpiNVrRl1s6NVowA7SbLOPCxjPGsVtjgtlzDxo3z7WyzScqE+d0A2etCD58yj6qjr3lOux3yxjHxcov1o5+mqmzk8TntJNeTVT+VLZvn0OlRfL2blqdrKt5bCZsIQoZ+ZQCOO87sYYHfuKmq/rdr+sXeQE5bOyQMvJzfkgfBXP6Rt3QDxrL9E6baKE28as0gdwNrdCELbYLjPfkMzkKd2+nbSTuZLkmWdvClffv/AFR//OqrM7lFGlxenzum18InZrrSUgLvMkStv2HZmwOvaJz9HYKhbmeUfpomP6sQ+sim7i5dzl2LHrP9OauOW4O0scal5XOERd5J/HPzVWV1k3qJuZ9OxaI91oXmkJUGTKB0Yjj+gbNaDya6TuoNhbskLKZCsbYBSNY9sOw4JvVt27cRmoDQ2g+4SIXUXF83gRr3yQ/JzuLAcWO4b8dNXG80Eba3Z5n27q5IgyD3saSb5FTPHvAwJq7BSS5OdvnCU36a0iq6c0lLcXCAOVd0ad2wGKIzFYo12shRgZIHUeeoq6uJFOBM5xxyIx9S10Qzgm5uBweTYj+TGBGmOrCg1FmqV90lLSZ0XTMCqVSlOOzqsLiVriBNvaV5VVlYKQy7ywO7oBrWtQ9I5tpu6N3kEzorMfBjCI+8nmG0R2AVk+rYzep0RxTSnqwuwD6XFS66YdLZYVXvpppHSPnmfIAd+iJAF7SKs0yfZuRpeoVxWQ4VrgldcdY3uZBHCBwyiP4KJ4+Zedj8FTwG+qvcTlN3d3dhxwsWP5abuZdgMisWdjtTTc8j84B+KOHmrhx+MVWtyHv8TdYXS4RgnatsfN9L4xvRH9ikN7L4w+rH9mmcfjFGPxisPrT+y++nYzXsRYNUtOSxyMxI24tmTKgKZYM7MiOFwGIyCPldVd2uOs113OSeNz3lxsFQXVY4icIwCsM5OzvOfC3VV7G6EUscjeADsyfs371iezOf3as3cRtGKUZjlV7WYfrIO9bzoYyD0xt0CthTZ3x2ctn4yx7nFePghoNaLsgHugPa0/8AtmFd8Wu14oxtZ+TI6/z7VVW2uks5Ht7yMsUbAYOUJX4LKcEEEb6kBpbR7cDcL1Axt9ZFYZO5PgvURwJwXemn+yxW/KDdrzN55Uf6DCPrrqj5SbgcRIerYhI+tTVVWS0fwZ2X9pHkecoxxTNzblDglSCMhlJKsOkGvDvtj5LMOnYVz/BsvK8qMvOiDtiY/VNXZHyqLjvosnp2ZEHoAaszJ/GTSg/jIp/Kl9B9EqfiTNUg5VIPhqB2d1J+mICuuHlLtWYDIGeHfpk9QViCayEtjifqpGVWGDgg9lellP6MNnRYrep8/R9G2F8kqbcbBl4c4IPOGB3g9RrqrA9TNbXs5RG7ZRsKpY7iOaNzzfqtzZwdxrcdHX6TIHjOQd2DuKkcVYcxFXE9rZoZwcH2s66KKKk8hRRRQBRRRQBRRRQBRRRQBRRRQBRRSGgKBrvB/wA9GfG2skePklvvazHVwk2MqHijRn0ZU/y1rOvy4nspBx23TzEKf6Vk2hu9a+i5lknUc/gStjFYMhfgbLpctXoZpD+N9J+OFL+OFaw7MTHZR6KHfAyeAo0Xo2S7y2TFbKcNKeLY4rED4R5s8B9FZa63Yyhl5leLH+/obto5bh+5W6gkeHIdyRjpZv6cTVv1b0JssYLId0lbAnun4KO34K9CjefSakNWdX2uFEdsvcLNSdqXi0pHHZJ8Ns8WO4ebFadorRkdvGI4UCqPSTzsx5yemtjXWoLSOSycqy+W5M4NW9XYrRTs5eRh+UlbG03PgdC9A6uc76qXKhpQqWCnBhhOz+2uDsRntUd95zWkNWI6euTc3US800z3Lfso+8hBHWAx6iBXqT0jDXHukkRl7CIoYIRuwuSOv8E1GmpXWNszEdCqPTv/AK1FZrUTe5He0R7KkkdWr90kRuppN/exwRqvhSMxLsi+pHv5hmvc8zJtFyDcSACQgd7Eg4Qx79wHPvPR01H2cYjZpBvc+CTwTdjI/W66Ut1/SasWXfioxNXi4DVrtt874EA7PQaX8cDSZ/GTQFdmCRLtOwYgAncFBZmPQAAawRi5PSNlbbGqLlJ8C/jgaX8c9Oyp3sbjhIgYbzxBKn6Rnz01n8ZNQ009GSElOPcjyyggg8Duq46sol2sccjFTKvcdscY7m3BKN+8h4HiHA56qFSmrlyVd0Xwjs3EXN+UhILDtK/yVZxZ6lo0/W8furVi+C9yaq34AXNrMo3AyZ4djKcVw3OqN18Kxs5Pk7A/mC1pWjrxZYo5V8GRFcfvAHFdVbA5Uxa41XhRlW80dHAshKLIhTO1jmMbnB4nf0VWbO2ZDNZyb5YWLRnhtrgE47Vw3mNb3rHooXNu8XBiMo3xXXep9P0E1iWtKtsxXqjZlt2WGcc+NrCFuxyV7GHVWOyHdHRaxL3TYpIis/jNJjt+iuy/jHeyJ4Eo214bvjL5ju9FcZXq+itU1p6Z2sJKcVJfIMoIwRuPHdXvQuj7TPcriIliT3KVZHjJz+jfB2c9BI6qbH44ih1DDBwR21lqscGVM3DWRDj3I7rjVi0fIVr4byCveyDdxA/J5+k1rvJ7ZukLsyuiuUEayeGVRAu2w5icc4HDsrPtSdb3tpBHKSytgAk/nOYAk8JANwPwuB5jWzWd0kqB0OVPA/WCOYg5BHNitlFqS2jj7a51y7ZeToooor0YwooooAooooAooooAooooAoornvb1IlLyMFUc56eYDpPUKAfLVWNZ9cYbZWwyll3MzZ7nGeYNje7fqLv7N1VLW/lAJbuECsWbcIkOJG65XH5pf1R3x58AnEBZauO7CW9YMR+bgXdHEOgKNw+s85NeJTUTNTRKx8DV3pG60g5Kl44TkNM26VxzrGAcRJ1Lv6TzUr2sNtEUQYypXmy26pLSmkFiXAxn4KgfjAqqTzs7bTbz2cOoVRttbOkwcGMORr8caPR9NL6foo/HGqxukeZEyCOkY4Vd+T/Ry3wjWZ+8gjVe4ruDmM7B2iOC+ASOJ2+iqXU1yf6U9zXwDHCSYJ6B8Bz6GQn9mKt4k+e00XXKNwjYvjg3aGMKAqgBQAABuAA4ACnKQUtXzmCF1vvTHaSbPhOBEnypDs/QCT5jWW6BQSXFzKPAj2baM9UYwx9YE9eRVt5TNKiPZGfzMb3BGfhnMcXnyWxUJqxYdytIlPFl227W3+ysVr40XcGO57+ir6wj/mH/AHf5RUbUzrTHibPxlH0bvZUNWrl7mdtS91r9CUnp9IpfxwpPxwqCWzy74BJJwOurTqhadyVZJN0t0QFB+BD8EdrHeerZqA0No4XM+y4/IRASTngG+LF+8c+ZWq0SQSSr7uYkIs6RRrjc2c7TdQBwB2HorYY1fau5nKdWy/Us9OPhf9IS0tdqxwONvK6fu5wfQQD6aix+N9WjQOFnvoiO97sxx0q5J+oioHSNoYpCvNxU9I5qq3x/LZuel27qUWc1LHcdydJRxjcP2jgw86lh56SgisUH2yTL99StrcH8o2fk/uxsSQA5ETB4+uKbLqR59urbWO8nuk+5vbknwGNnJ8lsGEns7xfNWwg1uIva2cDOLjJxfwBFZzrpoxYrkswzb3amOUcwfBB9ZcHtBrR6i9ZNFC5t5IuDEZRviuu9SPP9BI56k8GEaHt2Vp7CXw42LQk/CwMgg9DpsmuR0wcEYI4gg7jUlrTG+xFdqNma2fuU45wA2FJ+SwIPyu2uzS1ss0S3cQ3MPyijmI3E7uvjVHIr52jo+kZfHpSK/n8ZI+uvQP4yKTP4z7aPT9Bqob7wEkYYEEbjVo1I1vktpBFKdpWOAT+k3bgTzSDG5juYDB34NVgfjdSSxhhg7xWWq5wf9FHPwI5MdriR9IWd2kqB4ztK3A8O0EHeCOcHeKfrD9R9cZLWQRTHaViACT+cHAAk8JAMAH4XA8Aa2myullQOhyrcD9BBHMQcgjmIrZRkpLaOPsrlXJxkuR+iiivR4CiiigCiiigCkzTdxcrGpd2CqOLMcAec1m2uPKIF/JW4fabcoT88+RzD9Eu/wj3x5hQaLZrJrVDaq2SC6jJBOETrkf4PZvJ5hWX3GlLzScmYSVjGQbhhs7IPwYEPgDr3sekV16J1NlnIm0gcKDlLVSQo636T0k5PWKtrBUUKihVUYVV3ADoAFYpz+i3Tj75ZB6H0DDaLiMZc+FI29mJ47+auPTmlxEMDe54Ddu6zSaw6dEeUQgv6Qvb19VUyRyxJO8neTgnPnqnZZ9HQ4mJxt+D1NMWJZjknpPsryPN9Nc11dhMAd8x3KoGSSeAAG/NLJo+aCaPu5G1JHt7AOdjeRsk9PTivMaW05My29QhCxVR5e/8AR1SJgkdBI4UVYdZtCMpEqDKsAWxk7Jxx3cxqvVhktM2FVkbI7Qtc91IUKSjjGwY9a8HHnUsPPXRXmVcgjpBqa5dskzxmUq2iUX9G/wCq+kBPbRvnJxst2ruz5wAewipWsu5FNLExvbsd6Zx+7gD/ACGMdeyav2sl/wBwtZpR4Sodn5Z3J5skVt0cE1p6Mp1wn913QjByJ7kDG/8AM2+7d1F++7atky43CqbqXGJL2Rid0EIjQE7yx8Nt/PksPRV2uFrBY9s2mJHtjsp+t1vlVf4pwew//oqqmtB0nbh0ZTzj6eas/kXBIPEHB39FUbVzs6bDnuGvo8H8cabmbA3DLEhVUDezE4UDzmnM/jNSurMAG1eSeBDlYAfhSY76QZ4hQcA9JPRXqmvvkYOo5aorevL8Exo3QzARWER/KyHulxIOYnw27FGFHm6a0HW/Rypo2SONcLEkZUdCxurE9uyGpjk+0MY4zcSj8tPv38Uj4qvVncx7R0VYdOW3dLeaM/DikX0qRWzOMb29sxuE7OkJj46CGT/IqfXGae0vbCRf1h4J/oajb65CS2kp+HblT+6x+2akZJgd4IPZVG/3M6Ppsv8Azi18FaZSDgjBFJUpexhu3p9tRjLiqjWjoYS7kdmgz+VaPgJ4yo6pI8vGR1+GPPW6au6R90W8UvOy4fqde9YekGvnqZyoDqcMjK6noZSCPqrXuTzSKlpI18CVVuoh0BwA6jsOz6T01scWW4aOQ6xSq8htfPJeaKQGlqyakzfXXRixXJdhm3vFMcw5g+ME9RK7x1qfPSNTJmtriawmOcMdgng27Kn95cGtr1j0SLm3kiO4kZRviuN6t6f61hmtcLGOO8UFZ7ZhDOOfZ2sKT8ljjPQ1eZLaMtNjhJM7dYdCmMl0B2DxHxf/AMqBI/GM/VWh6OvFuIEkGO+Xvhxwecemq3pnQWzl4hu51xvHyccRWtsr14OuxcpTilIgAfxvFewfxmvGfxkj669A/jcaxMvxYk0QYEEbjVn1G1xktZBFMSyscAn9J0AngJANwY7mAwd+DVbrxPEHGGrLTc4P+ij1Dp8cmPdH3H0fZ3SSoHjbaVhuP1gg7wRzg7xXRWH6ja4yWsgimJZWKgEn85zAZO4SjcAfh7gd+DW02d2kqB4ztK3Ajq3EHoIOQRzEVs4yTW0cdOuUJdsvI/RRRUngDUJp/WSK1B2yC+M7AOMD4zsdyL1nzZqt6769i3STuRwFYxmTcS0ni4QdxI35Y7hjgaxa/wBMmdtq4fCbW13PaJBPS7He7dZ82KhvR6jHbL3caZvdLS7NqO8BwZyCsUX7NW4tg+ERnfuAFW3VvVCCyBYZknbe8z72JPHZ6PrqkQ8pTogis7VURdyrGjv9Q3nrpqTWDS83gQTqD0xiL6ZMVjbb+C1CMI+WjTbmWqVrJrDs5jiPfcGbmXqHSarsmitKy+GwX9rccPMCRTJ1NnP5y7t07Ntz/QfTWOVcpFqvLqre9bON5ecsevfXHc3u8LGCzsdlVGSSTzAVMJqhbj89fO3VHGqfSzN9VTmrmg4u6bGj4meUjDXMpLCNTxJbGE7BvOKiGNFPbPV3V7ZrUeCM0LoZoCXK91vNhmIG9bdAO+38NrGcnzCmdc22XspG4PbuM9auMjt74emtt0Lq3FbwtEuWaRSJZSO+ckYz1AZ3DmrOr3RU8ai2uLE3KRsTGwiMqHm2lYDvcjGQcVYcU1o1cLHGal8lb98CRUVNtCFAAJUE4HSaiJ9aEkPwWP6qLn6BV8ttBzDfFomJP1u5QKfSe+qVTQ2kyO9iiQdG2ox5lFYfQi/JeXU7Y+1Jfoytb1m8GGdvkxOf6U73O5bctrOc/qEfXWqLqvpJuMsKfvufqWva6j3reHeRr8lHf62WpWPBfAn1TJmtORRtQrC5tbkXEydyUvEioxXbcs2wTsgnA2Xbj0ir5yv3rJbwIPBkm7483eKSB6d/mNd+hNRlikWWaZ53Q5UbOwgPM2zkkkdZqf01oiK6iMU67Snf0FSODKeY1m1wa5tt7ZgujNA3Q76Oa1XJJyZJFbec8BH/AFqV/wCCXZ8K8hHY0rf0FaBHyZ2g+HOf/cx9QroHJ1Z/3/zrV5dcX8GdZNsVpMzY6tzHjfxD/wBtz/vrx/Zf418nmiP9WrTl5PLPol88r+2nF1AsvFue2R/bUelD6H8u7/JmVvqtERh71sc+zGAfNk1ZdXdFpdzxxRri0tQpYfGxvVCecsRk9WemrmNRLHxGe15PtVNaN0bFAnc4Y1jTOcKMZJ4k85PWa9KKXgxTslN7k9nUBQw5jz7qWivR4MM0noqOb8hJI0EtvLKB3u0MMfBIPYpBFc41W+LfKO2I/wBGrY9L6tWty21NCrPjG2Mq+OYFlwT56iW5OrI80o7JWry4p+TJC2cPa9GZHVSXmvYT2o4/3Gmn1Uu/gz2jdryL/wDWa0uXk2tz4MtwvY4P1g1zvyar8G7nHygjfUBXn0ofRmWZevE2ZtLqrfY/8M3yZvtKKsOp1vPaNYrNsiQTvHsqwf8AJSnGyxU4JBZiBk8F6KsLcm8vwb4jthz/APYKktXtRRBMs007TumSg2O5qpII2iNpsnecb91TGCj4MVt07OZvZcRS0gpa9mIQ1nGu+i1iue6MM292pimHMHwQT51we1T01pFRmseiRdW7wncWGVbHgOpyrekegkc9AYRqzpI2E81pcE7AbvW47vgyDpDLg1b20hC/gyIfOK5NMaBdtlL2xlkZBsrNAHY7I/XjGcdRqCk0DYcCbuE/L3jzSKawzr2XaMt1rTRJaR0ekm8EBulTx7Rz1A3Fk6cRkdIAP1b6e/sxEfzOkGXqkjDf5lcfVS/2Yux+bu7eTqLOn1jFYJYzZs6usKPuRwj8cRXoGnJtBaRX9CsvXHIh+sgmuCeS4j/O2s6dZifZ8zYwawvGmbCvrND87R0TwhwQ3CrPqLrlJayCGYllY4BP6TdgAk7hIBuDHcwGDvwapY0zHwbKnr3fXXqe5jkXGQayU99b01wVOovFyY98JfkfTdldLKgdDtKw3Hh5iDvB6Qd4p+sK5P8AXlreQQyttKxABJ/OcwyTwkAxg/DwAd4BrY49PW5APdohkA4LAEZ6Qd4PVV5HNtaZl+lrNoy9tdWhnTuryRkxtIG2icOGUbmwd/nos9FzDHufRgQcx7kiekv/AFrYcUYqQZnDoPSrDAWKEdDSAfRGGrqj1GvGx3S7RekIrN6CSPqrQsUtCCjxcnKfpLmdvk7Cf0Nd0HJ9ZDG0kkh6Xlff2hSB9FWqigIe31Xs03rbQg9OwCfpqUhhVRhVCjoUAD0CnKKAKKKKAKKKKAKjdI6etoFLTTxRhc52nUYxzYznPVUjVAvOSOxeV5QZkZ3Z22X52JLYJBI3npoDxLysW2T3OC5kXO5wqqGHSAxBx2iuzQPKNDc3EduIJ42k2tln2dnKqWIOCeYVk+krVbe6uoELFIp2RNtizYAXiTx41JaivnSln8qb/ReoJN4nnVFLuwVVGWZjgADnJPCqTc8q1iCRGJ5gN21HEdk9hcrkdY3VyctspFpAme8kuVDjmYKjsFbpGQDjqFZZ3WgNV9960zs9xutrGcbC5x0+HXVa8q1izASd3hB3bUsR2B2shbA6zgVjhhHchNjvjeNFnn2Pc6nZ7M5NKZabGj6YhnV1DIwZWGQynIIPODVO01ymWUDtGhe4kXIYQLtKpHMZDhc9QJrNrfTksWhTDG7KJb5rcEEgpEUaV1Q82dnH7xquKwUYUAADcB9VNjRqp5Xo/I7j1o/tV02fK3akgTQ3EIz4ZUSKOttgkgeY1jVveIVG1HK8hJzmfuKKOYJGqlm3Y3sR2c9NxO+1h3ZI872VBOyjrUsm19fUabGj6ms7pJUWSNg6OAyspyGB4EGnqrPJxZRw6PgSGf3RH37CULsA7TsSAmTs4JIxnmNTWmYpGgmWEhZWidY2PAOVIUnqzipIKzp7lKsraRogXmlXcywrtBT0M5wueoEmoQ8sEXNZ3HrRj/dVF0rqTdWcQaeS0jXmLzEM7cTgFcsx41DXUtt3GIQi5NxhTNM74hz8IRxEZPbu89QSa7Z8rtmSBNHPCD8JkDqO3YJIHmq+2tykiK8bB0YBlZTkEHnBr5bM+8AZZjuCqCzN1BRknzVvnJdoia10fHHOCrlpJO5njGrtkIevnI6SaAt1FFFSQFFFFAFeHjBGCAR0HeK90UBG3WgLaTw7eFu1F9lRk+oti2/uOz+zeRB6FYD6KstFAU2Tk7h/Rz3CHm75WA8xXP00y2pNwv5q9P76fZarxRQGc3uq99vytrcD9bcx8zrj/NVdv9U/HaKHSWh3H1oWraKTFQD56m1YtdoEQXykMCE74gkHcBlM/TVr/sJeSd/iJdvvtlm3rtb9k7uIzitaIo2aknYtFVDTuvSW1w1uLa4mdER2MXctkB84Hfup5jXCeUseQXv8D72hBfaKoPvmDyC9/gfe0nvnr5Be/wAD72gL/RWf++gnkN7/AAPva8++knkN7/A+9oDQqKzz31Y/Ib3+B97SHlWj8ivf4H3tAaJRWde+xF5FefwfvaQ8rUXkV5/B+9oDRqKzf33IfI7z+D97SHleh8jvP4P3tAaTSGs29+CDyO8/g/e0h5YrfyS89EP3tAZvrjdqukb4FgD7pbcT1LXVydXStpWyCsD30vA/3MlXKXlRsWJZ9HTsx4lo7ck9pMlJDyq2KHaTR86sOdY7dT6RJUElg5WdBy3NohgUu8Eol2BxddllYL0kbWcdRrDTeLkgnZYHBVu9ZT0EHeDWx2XK3DM4jisrxnOcKBDk4BJ4y9ANWrR6W1/BFcNbxsJUDKJo43YA8x47+w0B84nSS9zEOeFwZ853YMSx47cg15F0CQqnaZtyqvfMx6FA4mtfu9P6PSWWNdEGTuUjRs6QWuyWXjjaYH6Kcs9dLaHfFomeM9Mcdqn8sgoDn1c5P2l0S0FyDFNJMbiPnaFgNlCw6SucjoY89Ztp3Ql1ZsVuoWQD9IoLxMOkOBuHbg1rvvmL5Be/wPva8tymKeNhe+cQfe0Bhn/Ex3LuW1BsbW1tdzj7rnOfzuNr6eG6vdvN3RgkQMjngkY2mPmFbK2vdsTk6LuD1mO2z/qU7ByjQp4GjrpPkrbr9UtAVm/nvtD6LtFR+4yzXEzyjYWTYDgsqHIIB4E458jNS+o+ut3JYaRubhu7NbKXiyixg7MRcqdhRkZAqSblQjPGwvPRB97SHlPjwQbC8weIxBg9o7rQGJaU049zIZriUSStzk7lB37KLwVeodFccF2oOXKydRdkH+Qg/TW3f2+tP/K5/m7b7yk98C0/8rn+btvvKE7Me0RrBJaktbzLExzllCE9m0wJ+mvoDkn0tNdaOSWeQyOZJl2yACVWQheAxwFR+hdc9GzSdzltxasSAnumOJVc9CupK56ic1fII1UAKAF5goAHmAoQx2iikzUkC0VXtZ9cbWyGJX2pSMrBHhpW/d+COs4FVj33YfI7z0Q/e0BpFFZt778Pkd56IfvaT34IPI7z0Q/e0BpVFZp78MHkd56IfvaT347fyS89EP3tAaZRWZ+/Jb+SXnoh+9pPflt/JLz0Q/e0BptFZj789t5JeeiH72k9+i28lu/RD97QGn0maze25XoZBIUs7xhHG8r4EPeogyzH8rwArQbW5DojgEB1VgDxAYA79/XQGYaztjStz+wtv99crSU7re2NK3H7C3/31HtJUEjrSU00lMtJTLSUJHmkpppKZaSmXkoDpQ5YDpIHpOKmToCSSa4jtoHlW3lETOZo48sY0kOAR0OKrcVxsurHfhlOOnBzUtDrpcwTXL24i2LiczYlViwyqrjKsBwUUIJA6m3fkjf4mL2V5OpV35If8TF9mmDym3/Rbeo/2q8nlQv/AItt6j/aoB86jXXkp/xMX2a8nUO68lP+Jj+zXOeVO/8Ai23qP9qvJ5Vr74tv6j/boOToOoF15Kf8TH9ivJ5PLryU/wCKj+xXMeVq++Jb+o/268nldvviW/qP9ug5Ok8nNz5N/wDKT7FeTybXPk3/AMpPu65jywXvxLf1G+3Vq1R12vLh7RpRB3K5nmgIRXDq0cTSZyWIwdmgIvQuo13bTLMlqpZM4DXS4OVKnOI+g1ompWjpLext4ZgBJGmywU7Qzk8Dz8anKSpIMbVvy97/AOsn/pThkrjkfFze/wDrJ/6UNJUEnQ0lNtJTBkptpKAfMlNmSmGkrqlg/wCUWSNGkla7WBUUgFgyA4AO7OeyhIyZKaaSuRLoEld6uu5o3BV0PQyHePRQZKAfMleDJTDSU00lQB2cKwKsAwPEEZBqR1f1rurEgRt3e3HGCU5ZR/cyneOw5HZUK0leGkoDZtF8odjLC0rTCEoAZIpu9kTPNs/D38Cuc1StZeUqefKWQNvEeMzgd2Yf3aHdGOs7+oVR5ApIJAJHAkbx2UjSVJB7RQCzb2djlnY7TselmO80rSVztJTbPUEj7SU20lMtJSRhnYKgLMTgKoJJPQAONAOGSm2kqz6t6rvNJsoizSA4fJzbW5zv7vIv52Qb/wAkh5jkiq3p13EzrK/dHRnQvgKCEkdBsqNyjAAAHACpAw0lNtJTBkptpKgD7SU2ZKYaSm2koC26mNlNI/8Aa73/AEzX0Lob/p4f2Uf8gr5z1FbK6R/7Xe/6Zr6L0P8A9PD+yj/kFSQzLtdmxpW4/YW/++oppKlNeIXbSs+wrN+Qt87IJx4fRUS1lN4qT1G9lANtJTLSU61jN4qT1G9lNNYTeKl9RvZUEjLSU00lOto+fxMvqN7KabR0/iZfUb2UB70e+Zoh0yxj/MK0jQ2rwu5r1pJ7hAl5LEixOqKqrjAA2T11neidHTieEmGUASxkkowAG0N5OK1zUE593Hp0jd/Q+P6VJB4/sDF5TefOr9ik/sBF5TefOr9irfRUkFQ/sBF5TefOr9ij3v4fKbz51fsVb6KAqHvfw+U3nzq/Yo976Hyi8+dX7FW+igKh730PlF584v2KesdR4Y5Ype7XTmFy6LJICgZkZCdkKPgsRVpooAoopDQGG3T4ur3/ANZN9YptpK9XdtI11elUdh7rm3qpI4jops2MvipPUb2VBJ5aSm2evbWM3ipPUb2U21jN4qX1G9lQSeDJVm0Acx2I6dLD/Lbg/wBKrDWE3iZfUb2VadX4GUaMVwVY6SmbZYYOBaSb8Hm3VJDL3rNqhbXoBlXZkXwJozsyL5x4Q/VbIrJ9ZdV7uxy0g7tAP/ERjwR/fR8V7Rkc+6t3FBWpIPmxZwRkHIPAivJkrVda+TGGYmW0YW0x3lQPyMh/WQeCf1l9BrKdJ6NuLeUQ3ETRyHcuO+ST9k43Nz7uPVUEnhpKbaSnW0ZP4ib5tvZXhtF3HiJvm39lQSMtJTZkp5tF3HiJvm39leG0VceIm+bf2UAw0lNtJT7aJuPETfNv7KmdB6ru8io8bSzHBFqp2dkHg93LwgTn2fDO7AGaAibGwaUFyRHEpAeV87AJ+CoAJd+hFBJ3dNaZqlqGzjLB7eBh3213t3cDoYj/AKeP9VTtHnNWvVnUpISktwVlmUfkwF2YbcfFt4/gnpc5Y9NWwCpIOfR9hHBGsUKLHGgAVFGABXzFre2Lycf303+q9fUpr5f1v0dNJe3JjildRNKMojMM7bHGQOO8UYRX2kpsyV1nQlz5PP8ANP7KT/gdz5PP80/sqCTiL15zXf8A8DufJ5/mn9lH/A7nyef5p/ZQE5qDw0l/2q9/0zX0fob/AKeH9lH/ACCvnnUvR00SaRaWKSNTou9ALoygkxnABI419DaGP/Lw/so/5BUkMzjlEtI2vWZkQt3OMZKgnAG4Z85qs+4o/Fp6o9lFFAHuKPxaeqPZR7ij8Wnqj2UUUJD3FH4tPVHso9xR+LT1R7KKKAPcUfi09UeytR5NoVS0wiqo7o5woAGTjJ3UUURDLZRRRUkBRRRQBRRRQBRRRQBSGiigMU1jso/ddwe5pkyuSdkZJzxO6o73FH4tPVHsooqCQ9xR+LT1R7KPcUfi09UeyiihICyj8Wnqj2VN6kWcYvrciNAQXwQoyPybjccbqKKEGwilooqSDy1Q+ttqklpMJERwEJw6hhkcDg89FFAY37ij8Wnqj2UvuKPxaeqPZRRUHoPcUfi09Ueyj3FH4tPVHsoooA9xR+LT1R7K1fk/tI47NO5oibRYtsqF2jnicDeaWigZZBS0UVJ5ENYprDZR+6pz3NMmVyTsjecned1JRUMlEf7jj8Wnqj2Ue44/Fp6o9lFFQSHuOPxaeqPZR7jj8Wnqj2UUUAjWMRBBjjI38VX2VuWjlHco/wBmn8opKKkg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data:image/jpeg;base64,/9j/4AAQSkZJRgABAQAAAQABAAD/2wCEAAkGBxQSEhQUEBQTFhUXFxwWFxUUFRQZFxwbHxgcGBUZGhsYHCggGB4lGxsYIjEhJSksLy4uFx8zODMsNyktLisBCgoKDg0OGxAQGiwkICUtNzItLCwsLCwsLDAyLCwsNywsLCwsLCwsLCwsLDQsLCwsLCwsLCwsLCwsLCwsLywsLP/AABEIAFAA8AMBEQACEQEDEQH/xAAbAAEAAQUBAAAAAAAAAAAAAAAABgECBAUHA//EADkQAAEEAQICCAQDBwUBAAAAAAEAAgMRBBIhBQYHEzFBUWFxgSIykaEUscEjQ1JigrLRFzNCU3IV/8QAGgEBAAMBAQEAAAAAAAAAAAAAAAIDBAEFBv/EADERAAMAAgEDAgMGBQUAAAAAAAABAgMRBBIhMUFRImFxExSBkcHRBSMyQrEVUqHh8P/aAAwDAQACEQMRAD8AiK9o+WCAIAgCAIAgCAIAgCAIAgCAIAgCAIAgCAIAgCAIAgCAIAgCAIC6kOikBRAEAQBAEAQBDgQ6EAQBAEOBDoQ4EOhAZWFw+WbV1Mb3hgtxaCQ0eJPd3/RRdJeSUxVf0rZ74PAcmZnWQwSvZ/E1przrx9keSZemyUYclLcy9Hjw7hc07i2CN8jh2hoJr18PdKpT5ZyMd29StnnmYb4XlkrHMeO1rhRXVSa2jlS5eqWjxAvsXSJmcR4VNj6evifHqvTrFXVXXpY+qjNzXhk7x3H9S0YSkVhAEOhAVpAKQFyHAgLSEOikApAKQCkApAKQFEBWkApAKQCkApAKQ4UQAhDp1qHi7zwOWWQNaXNdGwMbpFGowfMncrC4X26R7Cyv7q6fYlLAGGCSKRjMOOF104BpvSI78gA73Ko87TXxbNXjTT+FI0/LsgyMWZ2EQ18uS5zyDpc1pk3J8+rG3qrMnw2ur0RThavG3j9X+v7Gq5q4Q3imW8RTRsbjRASSH4gXOLiBsRsKNm9rU8VvFHdeSnPiXIyNJ66Uazo55bdoGZoEjtYZE0kU34qfK6+3TvQ8lZnyLfR/76FXCwdvtNfT9yzpkkccmFp+URW3fxd8R+w+icT+lnP4i31pfIgAbew3PgFqPPMh3D5QLMUoHiWPr8lzqRLor2f5GMukSoCHC5AEBfpQ6U0oC0ocKWPJAAgFhALCAqgKWEAsIAgK2gKEhALCAqgJN0f8utzcgiT/AGoxqeB32aa3yvf6KnPk6J7eTXw8Cy338I6Jztx2DAxzAxlPljc1jYw0BorTqPgN/sVkw46yV1P0PS5OaMMdKXk4psvRPCFoBq2q9vC9kBUeXpsgFIDM4RxF+NKyaOtTLrULHZXZ7qNSqWmTx28dK15NlGyTiORJLM4NAAMjwNmjsAA8TWwUe0TpFyVci3VfidA4Vy4Y2DqwIGkeAMp83uPZ/wCR9VnrKt+/+D0seDpXbt/kxc/GfGTpmfqbufjJr1B7lKaT9CNS59SP5vVTnRkgNcflnaAHA/zgbOHnt/i5S0tz+Rmvpvtf5kU4hw98Ejo5B8TfoR3EeRU001tGK4cV0s8NK6RGlAX0gFIDpvRFwpjoppZGNcTIGt1NBrSLNX2bu+yxcq2mkj1f4djXS6a9SWQ8WhdmOxGxfExmsv0s0gbbeN7hUOaUdezYskvJ9nojXSrjs6rHijYwSTShoIa0GgKqwL7XNV3Fb2232Rl56XTMpd2yVcXiix8WR4Yz9nEaOlvc2m93jSoh1Vrua8imIb14Rrej3hTGYEOpjSXAvJLQTubHaPBTz2/tGV8TGlhW0QzlyMZPGpH0NDXSOAoVTfgbstGR9OHRhwpZOU39f2OjcRyIYZIIzE1zpnlraazam6nON9w/VZJVUm9+D07qZaWvJq+kLRFgTFrGBzqYKaLtxrbZT4+6yLuU8vU4XpFvKfKUGFCJJmtdLp1ve4A6drIb4AeKZc1XWl4HH40Yp2/PubPFdj8Sxg90eqN9gB7QHCiRYrs9lB9WKtbLZ6M8b12ZG+ROphlmwOrL3xve8yOawt02Azzuq7u21dn6mlezLxeiaeHXdepuea+N4+A2MyQh5kJADGsvYAk714j6qvFF5N6ZfnzY8KW15OH5Upe97z2ucXEDzN/qvSS12PBp7bZ23o3fGcGLqxVW1xIq3A7+osrzeRvr7nu8Ny8S0aXpA4tFkPbgMB6100bXO0jZpIJo+4VvHhyut+Cjl5Zt/Yry2iVcQOPg475WwsDWC6Y1oJ7gLVE9WStbNd9GKHWvBfFiwZkUUskDCCA9oka0kWLC43UNpM6pjJKpox+XOLw5rJDHFTGPMfxNbpdQBsAd1EKWSKxvuyOHLGVPS7J6OV9I3DI4MxzYWhrXNa8tHYCbuvAbLbx6dRtnkc3HMZdSReleZRpQHSeTcJrW47D3jr3ebiajHsAfss2V9mz1eNCUyvxMrm3mCVrc2GNwbLHEJoi3t099+O4VCmVKa8mrqbpp+CKR5p/FtyNJLcvGZbgLAkaNVE+lqcr4vqQt/C17GPxDIa9rg1zTVg0bojuPgVvwPddjBnTU9y7in7bDhmPzRuMLj4tItv07PdQqejI5/EryfHim/bsaCl0zCkBegCA7b0c4vV4EPi63/Un9F5nIe8jPe4c9OGTW8j/tc7iM/drETT6Eg/2t+qnn+HHMlXF+LNkv56PLmd4l4vgxE7MBfX8xsj+xq7i7YaZzO1XJifY33POFNPhyRY7dT3kCrA2uz2qrBUze6NHKirxuZ8szsl4xcRxHZDFt/S3b7hQXx39WWU1jx/RET6MOWZMcOnmoGVjQxo3Ib8xJPidtvJaOTlVfCjHwePWNOq9TMx89uVxYBh1MxYnixuNbiA6vSgPYqLlxi7+pZNrJyO39q/5Z4dJGe1kmBG/5TkCR/hpYWjfy+K/Zd407VP5EObaVQn77JLzNjSS4s0cNa3sLW2a7fP0VGNpWmzVml1janyWcLx24WGxsjgGxR/G7u2Fu+67TeS+3qIlYsaT9ERPovJmmzcpwrrHgDyslxHsCxaOV8MzJi4Ld1eR+ppul7K1ZMUf/AFx37uP+GhWcRalsp/iNbtL2RBFqPPO8ci4nVYMDe8s1n1d8X6rys9btn0HFnpxSjnnKh/FcYdL3a5JB6C2s+1LZl+DDo87j/wAzkuvq/wBCWdKsx/Cxwt+aaZrB+f519VRxV8TfsjXz3/LUr1ZI+KzDGxJHN2EcR0+zab+iphdVr6mq30Y2/ZGo6NMPq8CLxfbz7nb7AKfJreRlHCnpwr5nL+ecvrc7Id3B+gf0jSfva3YZ1CPK5VdWamaKlaZxSAn+DmaGwSDsdC0Vt2sJDh9x9VQ53tHqRelL+RHuKcYb+KzZ2mxFjCKyLBeTdHxrw81R4bfsjV5Ur3Zb/wDbcXQxlg1GLrJKOlrRQoADbc/Su/uuht0p19SjJKUut/Q0OTw8da6VzyXOP/H4BXddHfau/daMfDXX10/0M+bmPo6JX6kiI0cP3/eTDT6NFk/ou5nvL9EUeOP39WaJcM4QF9IClICT4nP2XExsbOqDWNDR8HcBQ71Q+PDe2bJ52WUktGHwPmzIxGOZDopzi9xc2ySQAd/ZSvFNvbK8XJvEtSYXEuMyzz/iHuqQVTmbVp7KUpiZnpXghearvrfkkX+pOZo01Fq/j0m/WrpU/dY2af8AUMutdjAz+dsqaB0ErmFrhpcdNOI9Qpzgia6kV1zMtQ5Y4nztlzM6vWI2VVRDSa8Lu0nBEvYyczLa14XyMLl/mGbCLzBo+OgdTb+W6rw7SpXjm/JXhz1i30+pZx/jsuY9r59NtbpGkUKu12McwtSczZqyvdG24Vz7lwMEdskaBTesBJA7hYO6rvjxT2X4+blha8mBx7mjJzBUz/gBvQwU338fdSjFMeCrNycmXtXj2PTgXNuRiRmODRpLi46m2bIA/QJeGbe2dxcq8U9M6NbxfiUmTK6WatbqBoUNhQ2U5lStIryZKyV1UYRCkVkrZ0gZYYGAxBobpFM7BVDv8FR93jezZ9+y612NPwDjcuG9z4NOpzdJ1C9rvZWXCtaZRhzVie5MvifNmRkSQyS6C6Fxcym0LJBsjv8AlCjOKZTS9Sd8m7pU9dvB78V53ysiJ0UhZoeKOltGu3ttcnBEvaJZOZkuXL13PXC5+y4o2Rs6rSxoaPg7gKHeuPjw3tkp52WVpaIxK8ucXO3LiXE+ZNlXGRvb2W0unBSAkHL+W17DjSODbOqJ57Gu7wfIqFdn1GrBe19m3r2MbjDSNUWVH29oPYd9vXyVqwxkXbuTea8Vd+zNYX1I+QE24NHkNN1+atjjKbde5VfKbhT7GdwnhL8h1/KwbueflA71PLmnGvmV4sNZHv0PTj+e2VzGRf7UQ0s8/wCJ3vQ+ixyn5flks+RU0p8I1dKRSKQF6HAgKaUOlNKAaUA0IBpQDQgGhANCAaEA0IBpQDQgGhANCAaEA0IBoQDQgGhANCAaEA0IcNxh8fka0MkDZmDsEosj0d2hQcLe12NEcmktPuvmeo41CNxhxX5vcR9NK7q/9zO/eJX9i/P/AKMTiXGJZhpJDWD92waW+/j7pMJEMmer7Px7GuDVIpKoAgKoA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70636" y="180231"/>
            <a:ext cx="5500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Концепция подготовки </a:t>
            </a:r>
            <a:r>
              <a:rPr lang="ru-RU" sz="2800" b="1" dirty="0" smtClean="0">
                <a:solidFill>
                  <a:schemeClr val="bg1"/>
                </a:solidFill>
              </a:rPr>
              <a:t>спортивного резерва в РФ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2285" y="1620391"/>
            <a:ext cx="9110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подготовки спортивного резерва до 2025 года</a:t>
            </a:r>
            <a:endParaRPr lang="ru-RU" sz="2400" b="1" i="0" dirty="0">
              <a:solidFill>
                <a:srgbClr val="020C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48816" y="4016170"/>
            <a:ext cx="245048" cy="37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31" tIns="49767" rIns="99531" bIns="49767" anchor="ctr">
            <a:spAutoFit/>
          </a:bodyPr>
          <a:lstStyle/>
          <a:p>
            <a:endParaRPr lang="ru-RU" dirty="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684923" y="1416801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 lIns="99583" tIns="49792" rIns="99583" bIns="49792"/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18308" y="2395680"/>
            <a:ext cx="8712967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Отбор и подготовка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наиболее </a:t>
            </a:r>
            <a:r>
              <a:rPr lang="ru-RU" sz="2800" b="1" dirty="0">
                <a:solidFill>
                  <a:schemeClr val="tx1"/>
                </a:solidFill>
              </a:rPr>
              <a:t>талантливых спортсменов для пополнения спортивных сборных команд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54812" y="3905474"/>
            <a:ext cx="4176463" cy="13658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Формирование устойчивого интереса к занятиям спортом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18307" y="3903217"/>
            <a:ext cx="4320481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400" b="1" dirty="0">
                <a:solidFill>
                  <a:schemeClr val="tx1"/>
                </a:solidFill>
              </a:rPr>
              <a:t>мотивации к росту </a:t>
            </a:r>
            <a:r>
              <a:rPr lang="ru-RU" sz="2400" b="1" dirty="0" smtClean="0">
                <a:solidFill>
                  <a:schemeClr val="tx1"/>
                </a:solidFill>
              </a:rPr>
              <a:t>спортивного мастерства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54811" y="5436815"/>
            <a:ext cx="4176463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Стабильность демонстрации высоких спортивных результатов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18308" y="5436815"/>
            <a:ext cx="4320479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Предоставление качественных услуг в организациях спортивной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7343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35793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21513"/>
            <a:ext cx="10693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4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AutoShape 2" descr="data:image/jpeg;base64,/9j/4AAQSkZJRgABAQAAAQABAAD/2wCEAAkGBxQTEhUUExQWFRUXGRwYGRgYGRoeGBoYHRwfGhocGhgaHCggGiAmHB0cITEhJikrLi4uHR8zODMsNygtLiwBCgoKDg0OGxAQGzQkICQvLCwsLSwsLCwsLCwsLCwsNCwsLCwsLCwsLCwsLCwsLCwsLCwsLCwsLCwsLCwsLCwsLP/AABEIAMIBAwMBEQACEQEDEQH/xAAcAAACAwEBAQEAAAAAAAAAAAAFBgMEBwIBAAj/xABOEAACAQIEBAMEBQcIBwcFAAABAhEDIQAEEjEFBkFREyJhMnGBkQdCobHBFCMzUnLR4RUWU2KCkrLwJDRjorPS8SVDRFSDk9MXdISUwv/EABsBAAIDAQEBAAAAAAAAAAAAAAMEAQIFAAYH/8QAQxEAAQMCAwQFBwkHBAMAAAAAAQACEQMhBBIxBRNBUSJhcYGRFDKhscHR8AYVIzNSgrLS4SQ0QnKSovEWNVNiJZPi/9oADAMBAAIRAxEAPwDTXpDUTF+/wwl8mifmukP5vxuWLtL95f3eoL3G2kV6BjlIEqSnTuMUc6BKLTpy4AqQreMVBkSiuZDiAugMcrAQuguIlXDZXYGIRAIXQXFZRA2yEcf9kb+0Ok9Dv2x4wf73W/lHqYtehai1CMlRFVwNAKyJ9wxs5iFJEpmfKUzEovl2sLe7tioK6Us8N5n8bPeEJ0aX6jTCkQ3rPf1wMOlxRXU4ai3MdcUqD1gmtqSkqt7nbpeOvwwVokwhSQs4yXNbVndq2Yq0VVZQUkF2HQ77nv8APEOpEaojXSmDkzj/AItWqrVIY0wfNA1HVvJNzE7d8VaDF1Z4aNE1vNmnUCLEHce/8cdA4KBdRUOG0iSWAYm9xiN47RVLYClz3g0KTOUUKvp1Nh647OYJUNEmFR4W9KvRDkaDJUgdwYt1jrjmPKs5pY6FDUyfmISSP4Y9NgagGHbPX6ysrEA70x8WUNXLMvtCMOtqNdoglpGq6o0RBLmAB03J7AdcL4zFtoMzFGw9A1XQEeyHDaDQ6+Yes7+oPX0OExjXVGy026kY4cMMEIwAAOwGBK6ocX4tToUXqswhLH3kwBAvJO2KPeGiUSnSc92Vo+NVkfO/MP5dliTTKlZjtpYyuk/Wslz3OIoVg8Eob2Q4SkbIcOqVnp00EsxCge+PxOKSJK2MwbSHYFpGe+i+lToFmrPrVZJGnT7gpEx8R8MKb0h0IDa5KQEywDspvpJB+UgwfQjBqlkek/PcIpy5RBc+XcgD5Y6ndI465V5soppz7vtww1srLcY0TnyiCMpT/t/42x5Da7P2t/d+EJ6h5gTa4ucek+TR/wDGUvvfjcsLaIJxT+71BeqnfG2SlAzmuwMQiAckM5j4rTy9B2qEAkEIp3ZosAPfijzAR6LCTIVngfFKeZpLUpkGQNQ6q0XBx2gVo6SJAYiVYNAXQGIVwJXQGIlEDYXoGIVgJQrjeWZ10rcyD9h/fjxkj56rT9kepi06Q+iC4y6LlqTO5Frk/gMaxcCVYDgFmHMXH8xnC7qCtBSKd5BDNMQNyYEz7sXkAIjWhQ8M5czNIjMaijKsgaoIkXEe6LbYWfWtlamqbQ49NM2T+kKlTQLmlY1FsNIHmHcyQAbYvSl4Q8TR3d26FKXFM/RzeYFShS8DUDqDRDHrYWk4aykTJS2iG591pAQomY8u/wAu2OaM3FQU4ct89ill6dF6L1QsqGU3ABsIPYR8MVc2LyuEzIRn+fmWPWqp/aBUe8icD3buStCE80cxtmVFGgSVkOTHmKr1PYT0jERHnLhrIXnJvGmy9Twq0aGcm4OpSbEztEx0646wAhSSXXKeaGaUuzowZTcFbzAAt3uNsbVG2HZPI+spICaju71KvmqrTpdSGe6KYlgegE7jY9sDpYvKC5zSI0HP9eaM+iHWBspMkFd1cXCaY6A6yRPrsvbYeoNcQG1i17rjUKaQ3bS0KZdSuRSEtUIJ1GEEAea1zOoWwAN3YO7FyeOiISHRm4DvVXP8eqKQI0EE6tWkiYmDp1GPct53WDi3lHTDSI7VG66Mpa4xzelbKMtdVWq0ygUkgrJUkwWW4BBMR8MX3rCCH6/Hx6EE2SFljNCruQFG7MxkUzq3Ji4kbW+ZjD5YOXqXYgVA5uczrHHq/RS8k1R+W5YE6fMBI3BvG9t4GKPIAKfdJpCeS0bmDNVTU/J2q2akzFioCmG0iLSYWdtzhPNfNF0u1sLMeKEa5knfeNpgf5+3Bi4vM9SYwpgEHn7ET5VMVEB7n8YwSk7glMYy90SpoPBH7A27wMNt0Wa7VNfK/wDq1P8Atf42x5Ha372/u/CE7h/qx8cU2Rjf+Tf+2UvvfjcsnH/vDu71BdBcbcpYN5r0DEK4ACxj6RKFd89VBBYAgJ2CEAgD44VcXEm2i0KRa0XTD9HORzNJ1L0WVan15GnSBMEA/I4DSrF1XKDbir1qYDM0LTAMOkpVrZXUYqiALoDHKQJXYGIRQIS1znzB+RUvF0eIS4QCY3Umf93HjA2dtVh/1HqYtCkJphZhxfnPNZk2WF20AWHcknrjZdSbxKIx0WARjlqpma5Jrk6QdQm0vETI3MdftwvWIsAjMGWbK7mOOgVAqhiqaVY9CTAY7eYqSJPv74o5tpUjrSTxykEzr01A88aAxm7+ax6RfDVMAU8x4K9aoHBrALqbMZfwkRWdV0sS9RZ1vqIAGnbsBjqeIDyQ1qE7Dlo6Tkscx8aNR9KKEVZEi7NB9ok9+wthynSgS5AJQ/KVGHnaqUHSxJPvA2HqcWc1ptC4WRRqwIUj62294O4npigsDPBVglwHNHeFeL4jZjQ60dHh6rEwRHlEyZ2232wu8gtyjVHdSyOgqrxWu4rOtxeZi4i4G9rxbEMNlJpsi2qJ5XmyrRVaardNrnctqk9I+rHXuIxoU8TFLJHApGoOnKdqXO9Ku1Mz+TmAZfUQr2nVBAKwD6nVBC4Cas9EfHx8dVwQNVQ5i5tRU/0aq7uwkldSEMpAGoMCpBubGbX3xRzzw/x8f5Ul4HBR8N54lGNT9IvhxTJOhijBiVqAEqzAAQfKIkbkGBWgQ7Tv+PjVcHB3ag3MnMz1SRqbQVA8p7bt5h5ZAix9cQHS5Vc61kq5zMB6kyyKTaQTv67TPWMWqOzEmEIdSucNqA08wpsRpUm+5VhcmCd8Hw4OQqpHTauOE0XWtScBv0tM9R7TjTcjqZE4GSACStSo9jmEArQ+cOLaigpq4LyoYg6SDYgb3kgwYid8KsqNnNNu9LOBFis8r5YipUEMwDlJAMSNxcSSBE4KHgx13V2wGA9aLcvuBUXaZ2He8fhi9MXQsY8OghGMuD4I76AP90fxw63RZhTTyv8A6tT/ALX+NseP2t+9v7vwhPUPqx8cU3rje+Tn+2Uvvfjcs7G/Xu7vUF2FxtylwxdAYqiALM/pDtm27+Gp++PuxVw6JKJo4BOnKzGGXoAsCL3v8cZmF+vcU9V+rAR4LjSlLBq6xCuvccpAlehcRKuGpD+lfOrRyyswBBrKt++hz192PHtYX7arAfZHqYnqdqYWRfzhq6isIAT2JCg7X+3G9umwpEnVO3ACwPgFn1n2i1iqj6t7yZ2tFsIPZxKYY5pkN4Jj4zk3eiaahVAEruWBAgbQBO3WcQFEhZpxDPlc5TTXqBgNIUE29kwJ3PeLHB2smi4lXzRUEIVxvOE1QovDiB0OmD85JjBsKwBkquJfLhPBAs1TIdlgyWMCLmbiPmMOC4lKXlSUcvUUsx8oQCTPcwAJ3J2iOhx0giynTVFuEhfHpkyEBfpcKbfjGFaxO7dl1RqfnCU90aVFitQCFHsCTMiwIHQ7/AYyZe1pa7VNAAmVU5r4css6bhVaCd++95679MGo1C12UqGsD/OUfC+VFrUadWXJcCQpWLE9wcGfi8pI5JerhOmY0VTN8NoUcy1Ov+UaVUfo/CJ1MAw9qxEG9t5xFWtW3f0WWbG8xB7E3R2HiKzBUYLHrHOFMKfDZk/l594y/wCBwoa+0Yj6P+9G/wBPYv7Hpb715Uy/Dh5T/KAI9MvPfrjt7tAain/eqN+T+KcJaLfzNQ98tl3qFF/KfDZgBPhaoMDzQYie3pjXwz6RY3enp8cuk9U3S1bYG0aYc7KMov5wmB2I8/K9JFIL1D2LEDSIgwQBaDee3vw47BsJmT6L+hYTa7glnl3imYK5sZc0vDA1VGdQXNPzAAWm+3YmB1xwphggIrXgmXqLOVK1YlDUNVCAJViyQIAI0KthFrC0YpZq1WUmVKYj9VdzWcrRQcPXeqxiswpMTpDeXSRGvyjppNyCQZwMUWdKAAOHbx1656ki95DgNb/Gn+UGzWZ8BR4TVablpIIqIIMyYZoPQTv8jizaZLod7PWFBqgi1vH2rnM81Zh6S0mqAhTKmBqS8+VhsD7sE3LWm3h/n3oebOL/AB7E98HzHiZdHtdbwdmAgj0uJ+IwYWCUOqbuVv8AVaf9r/G2PHbWP7W/u/CE7h/qx8cU6Uxjc+Tv+20vvfick8UJru7vUF67BQWYwAJJ7DGyShNakjjHPkwuWEGTqZ1tHTSAfjgrKZJuqOqCLJaWs+bzKNXILOyoSoAAWYjSd95vgVenlok8VenVmoBC0Ghk6tOuopuBS0y+pZdtNoBm3yx5+hUyEum61qgzQOCIUc9U8RkKSoE65jfZYi59fdhxuOhkkXQTS6UBXcpmVqJrEgX3ttvh5tQObmQyy8KPJ8Wo1KjU6dRWdfaAO2OzSuDmgwrxMYkmArrMfpgqpVyVNkIZTmFg9LJUH2HHksOf/NVyPs/kTbB0AgHKPK6UitY1NYEaUUHTJvLT63A6Y0auIL7RdHYxGuXij1sy7ITqInVe4km1o9oHfscc7gq0xE8LotXyxCkNWYLHxPpq3I+M73wOCiZwLrGuO8QonNLVUfmwQdK7hVJIAnuPvOH6VN27LENz+mHSh/F6yONanSWdiqQZ09y0wNhA9+C0WuYADeFSq8PKrUs80jWSVE3+t8G3HTFzTESFUOvdcpmGYAMSQG1DaxiPwHyxLgGrhyWjUuXaNOkrlireVmJiNtWlZ2xjmu5xLYTTAAZX2VRmYUzKqhLDSL6WACLB66fxtgbiGjNzRyGl3RUnFaks8tOvUB2WRAB7XkfLEMMweSllnQjvKWU05VBrLaZmBtPmj4d/XA6xzVCQFFQyZKCcayBrZysqzqFNCu12FJIBJ73v3jB6r8gaeENn+lelwuNbhMBSc7iSP7j6eMcbqtS4Yrqz0tJVIszecgEyTT1CAV7kSVMQDaC8Nhrpk8Yt2THstbXUqVtr1abxSquHSBmP4cwEGeQN5BNuZC8yvDGqoK7AEEhYZgjMRcxMahAPmkde2LVKtMOLACLcBIF4gxx5COSE3HVMAG4XOHGTLpmARbnYanquAZhRLw0jw6v1GqhV3us+1e4BgwDeBOLUqjTVDeNvju+CtLy81GVMO8dMMeSR1SItaYgnQSYgaAnzTngmWqGYlSg9Sxj7iT8MelJXy9qT/o9B15gKlFg1MUi1YjTT16oYKVbU0gQI+BmwapgJps2WicJKiopTMIzaQ0LSqP5CLMItpLBQt9wANRxmtoGc8E9XwFpuxpczdwoqPEnSmrreKhFMrSqaGUQCZLAhTe94NjJFymrVnzej23SbqI1m/wCsoFx/mHxWWpU0FhS9kI6ah5qhIWpMjVqA6dDiHvfUe1xEKrQKQy6zdZtqDGbDsPww5qhkRdFOFceq5Vm0QyH2kbae4/VPr23nEkw5DyBzZW3cn5hKmTpOnssGMEiR5jIN9wZHwx5Da372+/L8ITNEdAJ4oi2Nn5PT820/vficgYgTVPxwXOdH5up+w33HGwXTohhsLDYnbD+oSCMcBAGZoibmqsfMTiuIgU3ArqMl4K0talyZuBU+xrY8q2LrfdqFEMzAD28y05/tMB+OK3DVMdJLXH+dfyZatAU76GKuxEFmJtpIAYX7z6Y0qNQ5MqVqSHrOeF8Q8OuGU+ZTrGjr1Kjr6YKDCG9vELbeKcXVsl46g6XTUJU7RcG0idgY6jFqlwitMpOzvCvF4XQp1NVOH1RMkCXgT18px45tU09r1iOX5U7RaCwAqhnc6yBadArSQbytzaI6ibb3ONBrgSc15TMcVJyMGD1y1TVrYOQR1IK29PZHwGGKmgAEQhA2VzNuEoV2k3CgmdtQkgHpaR0xzZmykwVjZyRrVNFJJLSQP1VF5A6gLf4Y0WOyiShObJgKy3CNIzoIl6KLEbCSCT6WH2nHbySzrVMuq44hRmhkhpIJBG28tJPrJP2Y5h6dQypc2Q0ItwTgiH9ISqzOmO0x8zPywrWrngjZYT2apC67eWNxbpFu/wBmM0xMK4StV4oVqtVmIhz6tDBSfQHbDjKYgKxKl4GHFSKs6m0udVjfqQfTSfWcDxAESOFldjhCdMjxAEinbcxFhG4t3nCjmnVUY68KhlmnPZjyuXalTChRMMaKiT0G8TI369L40E0mkkBoyEzbQDj7IPoWjjwPIKB4y/1n40XFXKKzjM0QWZNSFQro7sW0LqEGIBMkblYhZhR0WVHOGHqDzoIuCOZ6zMW7SSTF18LjP2Z+HJ10tMAAm1xqeyNepRDheqrSd0Xw6dIVWUuTqpmVBI0qAZXUQTcG56YYxrHUG5C67zYgaTJ4nuGsWRaGPGHwzxTcSXzeACCMs8TaDY2giwvI75grgUqQIOrxVCk7Ko8xAG9pA7ezExqIsG2MRAPIkczMTMdXDrmJgC2TTc973cAx8ntHx8XWf858YWo2imZCzJ6azYwesC3aSe2PXryzAh/IvElo5pS1Ok+ohdVWSlIEw76freUm2B1RIKYBgp+5NSqTmPCKtTKmm2saE1BX0hG0lSGJOoCSoCm9hhRrxTaDEIjgajiCjFXhObq5AeJ4SPNUhYBJCsTtovaQtzIC7asGe4kaqrA2esJV5hrl6K1DZ5IaiySQHpdGCKEhwZpQLsbC8icLQql/SslI8vuHqhpGmGSNmBnY9bAgHuMFa8KC7MhuaFyYO/2/9cXN1Astj+jcf9nUPfU/4r48Ntoftr/u/hCdpHoBapQYdx7px6D5PujZ9P734nJSu0mqfjgl36ReItQyoKOVLOFOkAkrB1C+wxrh1whvBDVmNNfuxqhZpNkS4PRnMUWM2qJ/iGB4hmam4qaL4eAtTr0NTDfZtvWMeW3K3s8EKHL5ULUi5GkWIsINoxDaZ0VnOBWUfSlQZapc+yfKt+t58p2+GGqRshHpOSRw7iZpVNcBzBEN6iMHBXOZJW0/RjzGc1TehU0DQoCoJmL3liSfwtgjDmlBFjlRXj2TAoBBICva97aoJJmfU+uPFVDG1avZ7GrRoDopK4jlXIYMGNhcC07zA2PTGm0xoj62K45WJTMhbrKML7E+UiJ36/LDGY5UHIG6KTjGfU5KmwOoFlVx6hSSD0kYs1pJUmAhfJOWpUcx4xOoEFQIMoGF9R9Bb3HF3VSRBVjcQgPFuEVqX5ZVsaLhrklWYyYIEeYXj3YbpvY/IDqEu5rmhBxnf9SBB/N+a5selviMXyzn61M3CeskHZdXhkix0iJIjcybgdhjMy8ijkqyGLASTuNIIs0r5Y72wMtgqs8VR4hlFWrSaoJ1MxKkADTB0ggb3wUPlpAU3Oip8fqscwCyhRpVTE7JaB7xHyxdl2WU6Jiy1bWPzTgiAFAAttv9uEnNjzgpkIJxuqaWbm9kpAx1HgpP+fdhp4BAjkPUF7PA0BX2c2mQDM66TmMK7VzNRqbs1QmtTjR4aibuhDJpAJYBWJMHSLQDOA0hu3tIBE9ZGk3N4iY4i97hYb3UWvDsM0bsglxMuvBGU6xrAEGSQb2Xhy3hh38aqKiAhdQWWJDSqqbgzoPdZ2BGCPrvrQ2AQb8dLXPDSep1oMJTDNzllpY4w4GLCZnMAyOMcJkdQE8ZZlqKzVPEYKCbqdJUmVlSVsQbTMzIFpvRIkQIE9nsHqiNDy9Ds57KmDqhlPIOl3ggwb6mIn0QFntZjE9TJJ2iex+O2PSL5wxF+UXWn4tdiPIAq+8nUfQ3Cjfr2xR8kQFc2K0Ll5lY13WpaozGF0gg6AATM6biCIgyQDF8ZWJduoa8Sj0pfJBR1Ur06CIK0ltZK6PY1ks4Uk/rTvMSBtgDsY46NRPJxrKz/jr1JSh56mgLohJJQDSiR1AgwwveMNU3lwzGy4YdrhM29qioZvUjSIdJDyI9m2wHTY2mffgtwB1oRZlMJaz1QNUZlkAxuBOw7T/HDLRa6A4rXPo4H/Z1H31P+K+PFbab+2v+7+EJyl5oRfmPj9WnVrU0Wiq09LMzgknyqdlvN4mcauxcKTs6nU/m/EUCtXAqFio818ZX8hVHq63ZlGloZ0aA0agAdJXqRjXoveKmVyHVaDTkJM4lmCBItCg7416rjwWbTA0KPcCqTVpSf+8Sf7wxeq76J3YqsbFULUeIVNAcqfMEdh78eYECVunVDuVKjVKQd21E/vB+U4u5rAYaVSm4lZN9JFAjNsC241fa0Ymm8gKzjEGEmZvKPTaGsfnuJG1tsNRa6lpBvCu8vcxVcpVFWiQGAIuJFxFxiRIVHU5utk4NnatXhmXqOxd3Yl2J38z9seMf/ulbs/KnaOiF5rM+bRrcEzcCfhMY16VNpElWcTwVPhuZanXtqbRuWG82lSbWtgpYNVE2VarlXqUDRZt6viLuBYxpAi9j88XENNgp4XRDhvDgh8JSsi5UsFFu7kiT6emJaC8wrOkjoiexG81y+a1Hw66ogqDSCXQyP6pn1GGNw5jg4EeKADmkQba2QpPouVFZW0uFGsBngDe+1gY+w4u+nXJ1Chr2cB6OKsZrlzM+GYqUlprTRh+c8qqJgm2xj2vTA2UnAzI5m/AqXAuOUAyTERx5dqt8J5drr5ajUSqFVbzA6GsUG3tXEbQCLXxNTDkjhZVa4iCQbi3WB/gq/wAT4C6qXqGmtNIZiT+rYEmNhgNTCVWibR2otKoHuDWAknRKHMPJ1eu9Q03o+QKzA1PZDCZPltIHynBcNScyQSLfHJc8OgHKbyBbWNY7Fd4BytUyx8F2BrEeUDWQNgbhIIBIvMC04FicPUe+APX7lam2aZqDQdY988FS43yzmMxWarRVaqwqsVdRpdVFNlKuVPtKbxBEXwHEObQp7x5sAAT16aa69S9bs7aWHw+HZSrEtcJ1BuDcEEAjQ9q84VwDiNAkrlwwaJDPTNg2qx1yOo7XuDjJrbQwVUQX6dTuUcu/mDoUPGVdmYloBqZYkiAdTE2jqUvFeD8RrroOXAWQbVKfSwA89h12kmb3jEUsfgaZkP8AQfd3DkEDBfNuHqCqaxc4TFnAX6gPalXM8Pek5p1EgggMJX0MSDG2N7DU3VmtqsEtN5+LpzF/KDZ4pPYKl4IAyu1jshGeC8u5XLUjVrsigwdVRQxCkkKNLKQJBSIGq8yLYNiK1Z7stJeHpNYxvSSbzhXoKxpZZg6PpOpY2EjobmQLnoB3w9hc5bDxdAqgEyEAasTDBiDcAixHWxFxYx2wwQHC4VD1L78tqC+uoex8Rp9OtxihpiNF2abSmf6OC75klaevSpOr+jayq2q0fs/WMD1C2JcA26IzMLC60M8OOWLPmKCgOVWnU1bkC2qCfCdjLAgmWO84zMQ2o9gNN2iMwhtneKz3nHhCU28SmPIelpMEAmAABBIBjuD3w7g6+cZShV2Ron36OSf5Ooz3qf8AFfHlttO/bX/d/CEWl5gQ/m/lzPV+IZk0Fmm2i3iINQFJAbMe4ONHY2KYMDTpk6T+Jymrhj9ZGqA1uXc6GLVKKGOr1E6DqZ7DD3lVJxs4+BXeR1cunpXtHlfOPMIFI3JqLpE2+s8YuNotmM3oPuUP2fUaZLfSFb4dk8wChptT1KelWkCGHUS89MCdWMmSfSqDDP1j1IsRxKoS1RzAAKt4iACTtOqPnhffU9Gm/eiVMLW1j1Kkgz6kstWFuJQre/oY3G+LivT806q7cHXAmPSFQ4pSqLUC5pvOVBUnSxgk237zi4qZmy1K1qb2EByDVPK+9MoDBOmB8e2DAhwi89qpMWVqqQYKBY9ywR7x/m+Ai1nFRK1/k6gtTh9AOtoJiYg6m7Y8ZtCs+jjajmG+noHNP0T0AiFTgGXYyUv6O4+5sBG1MUNH+ge5FleDl7LSD4YBFxDN1+OL/O+M+36B7lCmPB6N/JuI9ptvnbEfO+M+36G+5RAVccs0taNSUI6srajqNgQSIJgzGNjYeMxOKxYY90iCdBw7ldtYUgSRMgjxCungGlClNvK1JqR1bjUxbUItux8thttGPaeTwIaeEXQ/Lczw94uHB1uoAR6NddVzU4Y6u1RqiBShpEmSfDgBPSQZP9pvTEGi4OLibady4YlhYGBpmQ4aa8e4j1BU/wCSKYpVUSusZihTpqzXPlDLrJmIOoACwtGKCkzKQHecB/nvTAxjxUY51PzHucQLawY7oM6r3M8PpMuYQZhVQv4jbll0oEEkmTFRQ3wAxDqbDmGa2vhb1qGYio11N+SSBA5GST6WmPSiGYWkUCuy+JVCqW0nz6SNQj1g26YM5rCIOp9KVY6oHZmizZMTpPX3qhS5YpeHUVareGwWm4A8xNNnJ8x66mANtljA24dhaQDbTwlNP2lVzte5vSBJH3gOHYLdsq/lKSB6VU1dRp0TT2jVqZd72aacaffgzWwQZ0EJN1fMx9MNgOcHdkTb0pYzTHLV28MhiAylisTqc1GBAN4a0+nvwQbHw2Lw+SrJB5GNDKTx21q5dkaABY89Gx6l9/OKt/U+R/fhb/R2zOTv6v0Wf86V+rwX384q39T5H9+O/wBHbM5O/q/Rd86V+rwQHPZRatRqr+0x1GNpgDb3DG1h9nUMPSFJkwLC6WfiajnZjqpfCQVPEZVqNoCKag16BEEoDZSep3MDtitPAU3Nk2N9D1o9THVGOgadYS7muTsq7lyrgkzZyBO9u174M3CU280B20Kp5eC4q8mZVtw/98/5n1xPk1NR5fWiLeCnyPJGSLAOtSD2qEYXxGHhssTGGxZc6HpN4Nx6pkM1UbLmAtRlKm6uivYE/DcXvjMqU8wutWXNNk1cw88LnaIpBWptUKhhYqLj2TbUJg37DtgTKOVVc9zkA4hlnakEaqWIMmSSCYgW9B13JJmbYq0hpsETUJ/+jtCvD6KncGqDG1qz48htk/tr/u/hCPT80Jn4pVipWCsQ7aQoHWVH3Y7Zo/Zm35+srVb9WwkSL+tVUYm9Qlel+wBBthgjpAC6LMAloWScz8YzGbqOlDUKC3C6oLKDGpyN5Ow7Hvj0WGw9Kg2XalZdbFVKttOxLyGoArBWCixaDAJ2E+/DUMNkqA7XgtE5D402YnLV31BhKFiJB9/ob9euMnF4drDvG96foVXGWk34Jx4VltClCdUbzG+/ymcZVWpJkBaBbA1RXllFfPVgyqYy9PcA38Spjc2QBu3dqx8d547E3fklP+jT+6P3Y14SS9/JKf6if3R+7HQFyiyFJEUojatJvJBYE3vG3uxTdM4iVYk9itRid0z7I8FElfRjt0z7I8F0lDeN8Zp5YIXjzuFjsPrN7gMVcymNQPAKzWudor9OorAMpBB2IuCPeMUc1oewtHP1KL3BUmGFVRZmmWUgHST1iR7iOoO2KuEiFZhAMkSg44AipoNQwaYpvMSUViw038saiJvaO04B5O0CJ4AeBTjsc4vzxeS4dpABnnpPaun4AreIfEMVA4sBHncPf9aDYbbnE+TgzfWfSZXNxzm5ejpHoEd08exXjkZNIs0mkxYQAAZUrEXiA32YJu9CTolxWgPAFnCPSD7FNSywVWXcMWJ/tEk/fizWhohDc8uMnqHglvj/AANH01QD47DQoDlNdQjys5X9VQSSBMD0GKlvFWa+EC4rkjRcU2c1CqKCxAE2GwGw7TJ7k418IIpALHxZmqVSwylbBeE4lULlHVrKoljAwDE4htCmXu7hzPJGw2HdXqBjf8KhwnNh9SxBUk26gmZ/f/HCuzMW2tTjRw1HbdMbSwhpVZ1B0PZZETTxozKzsi40Y6Aq5V0q4hzQVLRF1jHEZNSoZnzt9hOMJ7SF6BjtFd4blQ1NDYkPBI3GxHpET8cLOcQ6E4GTTJTFVZSDIk4FlMoINk68hrGRpjfzVf8AjPjyO2f3x/3fwhM0/NTPn1Hjuesi/wDZHywDBkjDt7/WVr0j9EB8aqjmgTRqAxJDhY3jSY+M4dZAqNjqnxXPmDHJY1wfgrNBZj5t1kgaQSAXMiZIMKLnrj09WsAICyabM103Zfgrks0shAAXVBQ+5Ba2Mw4poIBuPT4p1uFeQSFU4fl5rJUIFOtTqKtRV06XBBUVEAuoMXBG+DVj9GQDIIt7lSgCKgJF0/op8UiBp0Ak/Wme0RHx64xiQWda0CT3InyuoHEK8f8AlqX/ABKmN7Y31Tu1ZGOu4JxdgASTAFyTsBjYSKReYudiGKUFYgfWiJ90xGKFw5oraZPBB+FceqUyCqAH3Jt23xUPaBMq5pu4hPPAeYkzHlIKVP1T19QRb4YuHg6ITmEXRvFlRZN9KFUHP01/2S6rnu56ehwJ7JKYp1C1sJ05AzAbJoB9RmU/E6vxwP8AiYO31FDqOzElMuGUNR5isEVnbZQSfhiCYEqQJMJZ4VkqeapK+ZjxqtMkpqUsqteB7p6W2mcDaAblEcSDAVDhlSlk8/Ry9Cqz0cwjKE1BlpVKYkQRfzCRft6YkQDAXGXNkp5wRCSb9IfMJootCkxWpUGosDdEBH2tce4HCeMrZG5RqVtbFwAxFUveJa3hzP6aoV9GnE69as6VnNRaaakLXZSxCxq3MgGPj3xXB1C6x4Iu28JSokOYIJ4D1q1zcf8ASW9y/dj0eF+qHevE4wkVT3IMDhhLAybqSnTkxgNesKNN1R2gBPgi0qW8eGN1JhD+J5BCA9SsoaQAs2UXNvlGPAYjalbF1MzhbgPiy9hh8Gyg3I0dp5pUoZoo0owJEEQbzpPz2A+Jw9SeWOD2mCPeq1qeduRwkFOHCuICtSDkQwsw6Bh+HXHrcLXFZmYd/avKYmgaFQtKnOGku6FycSqK0vM3BpKkUtS2b/Rahvsb+Fe+Pk+I2bto1XlpdEmPpBz/AJl6um6llHZyUv8AOHg46Uh/+M//AMWFzsvbX/b/ANg/MibymLexetzPwgf0f/6z/wDxY75r21/2/wDYPzKuel8BTUuc+FqIV1UdhQqgdzYU++BO2HtV5zOaSet7fzKd7TH+Ff4mR4rX7H/dH4DFsF9Q3v8AWVqUfMCpshKixA2/gDhwS24RTEwkylkFZ306QlMm9wWQTpUx2awONN1Y5QOJS24h3UiFHMG6vYgSfcO+F3sGrbpltSRlKFvRRK9OszQruqGbAAEkk+hAHuvhwEupFoGglIOhlQPnWybGzwL6KZYRpulx6gk2AsMIbtzWZnamU40hxLeSLZXODLh660tdQxTJkiEXzCwnYsTtOG9kVnNrPZwgHvkpLGUw5w7EP4lmqmYkPXIWAxRZ0xNpCKZ+JxsmqTIlCbTAAsqWa4SjBXNQnoG/OCfcQt/4HAhUaQDm10+IVspmI+PFU6VKSwasI1aV26dzp3F8EdVygdL1KBTnRq5ymRrBifGBGsqqlluQARplgZgj1xYqC5G6PMOeW6tTrL08om24lCdXwvggqO4oRpM7Ehcx8UavnWqVPKZVCIIAgAWm/rt1xU1Dqisw4IifetG+i6p5HEyDDfePn/DFQ4l7Qev1IWIaBcJ0ybyvuLL8mI+7DY0SztUF59Rjkqmm4BRn7+GrgvHrAnA63mo+Ggvg8QQO0iyH0fAr5OnmXoAOqMqk3KEfm20lNUWBFhtvjptoqkEOISzxviqU8zw5KSJTP5tjUBUpqchdGoCAoGtiRF474q5+kK7WEh3FabxPP06FM1KrBVHzPoB1Ppgr3hokoVGi+q8MYJJWIcRzr1qr1ahLMxm/QdFHYAWjGDVqF7sxX0PCYZmHpCm0dvWeJTf9E1MgZmtB0kpTUdzJJ/xDGng25Wkry23qwfVa0cL+KKcz05zLWmy/djew7opheKxbS6sY6kMFG8Rc/hv9+CbwTE/FkI0nZZKny6qjzVAKgEkE2NrA/HC2NqMbQcXXHFMYKk412jjwVbgvFKeZarSC0qbKSyg6SCvsxMRInb5bYwsK5jxYR3fot+u1zNTKWOY8nDkRSOwldP1QVgR7r+o9MNlkFADyrPK9EhHEW1T8YE/cMaOAGVhEcVl7QdL2k6wi1V1SNUeY6R7zhqrVDcsmJPik6bC8OIEwF14PbBs3NAAWTVE/OVLfWbr/AFjjFeekV6FnmhHuWcnqIaVAWSWcatIAn2TYyYF/hgT3QExSYHJg4hwyi+XqFzT1KmtKiCCY6EAwwO09CcCbUMxCJVohomUhfm+qmesT+7DF0qt04tVAqPJAt+A39MfPMCCaDO/1legoNlgQ4cQhdMQoM26LET88aApkyAiPYGkOSwMswrFqZK05sTM3vtsb9Thw+ZDhdBHScouIVqYqS9QayLlmAJHQXOwvi9JrnU+iEKrlD7lLfOnEFIpBQse0ReSIIBta4P2A4dwdJzcxOqXxLwSAFX5e5ofLONJDqbEHt0gn6w+WCYjDNqtgqlGqWuB4cU+8x501MnSam5Ad2Ei0goNxPT8MZWzmZMW9p4NH4im8RDnDLxHtSVxDjleiaf51/qgCTcKI77TJj1x6CmwOJMcISlYlgAnjKufzpzVqQqyqDWshTcj3bFr/ABwLdNFMCNDbxRBLqpjiFy3M2ZK+bSSKjOPKN2YfO5PzxL2NeAD2qzWvpknu9KuZfnKupAKU28Nw4sQSbC51baVX4z8CWKCabgTCstzkxU/mKatqJVhEoWVFJWR6n36fXEdFTu3hJVau+vVULElgSehNpPy+7ERyRW2N1svIZ8NQ4Ng66vVWOj7CwPwwBpO8ZfQn1FUxjQDZN/EuLU8otapVkLqUiBJYsIgDvKnDr6gYCSlaNB9d4YwX9yQOY+enzVJqVNBTpvZiSS5XtYgCdjvacZ1XGF0tiy9Ngthbtzar3yRcQLIFwbmDMZPUKTqabmTSddSBupUAypPXoe2K0sS4DKExjtj06zjUzQez4KocSzqV6hrAP2IfYM7ebQBYKRpFv1ROLVqhcQAh7NwjaLXOdcyADB0Pau6vMtXOFRW9miBSQzZtNizD9dup9BiuIJcGyeCJsplOm6rlb/EYPVy7FNw/LNXrLRT2nYKPTcsY7KoJ+GBMpZ3AJ7F4wYek554cOsrYeHZFMtSSjTkrSUtJ3ZmJ0z6kyfljYaA0ABeDrVXVnmo/UoBxwgVmAM6Qqk/1gLz6zjWwrAaQWHizFY9yBcTyNalXpVGIEzp0uT5SVmQRG24xgupYoYo1M1pj7vKPi622OoeTZSOE9/OfiyL0KiE/nVFRYurXB6dfXG1iaX0ZB0WThq01BGqE8JoIOKVwioopsR0EiVJA/wA9MZrKbKboaIWo6o97ekZlAeO0iraZUkOWN9tTO0e+GXfHFRCJcnrFE6huw9fqrscP4MOyGOazsbl3gzcvaVPzLwjVl3r+KgC6SEIlh5tMk9ifuxn7Qwz6lbMXWA0v6E7gK1OnSgN1KscMJNKnNzpEk9cbFEHdtnkseuRvHZRFyslzbE1XHZmFv2jjNdqVrs80J65IYNl6oZRY2JiCYmL26fdhSvrIT2HdaFHxyqy5dxUpqhYBVKxtIaPvPbE0wC6xVq7ugcwSS1Nv8/8ATDKQWzcy0mZ6wUwSAAdwCUEY8FswgUWE9frK9NRE0AO31lJlHN+Eoy6sagpDTUf+t/R+gAj7B3xtvYHHeuEToPb3pZjoApAzGvuXTcSYuaSuDAE7eWZP8ffiRTgZyEMvzS0HRccd4glOk7lEbykAsikybCLe/wB2+LUWOe4CYUVCGyUk0uImq4SqyKrXLASQOkQfTGjuQwZm3ISZrOfZ2iGVVAchCWUGAe4wbhJVOMBadybwapm8gqq36LMubnYGmlvmTjEq4qhhsY51UxLBwJvmPIFHzGxXnGPozzNV5BEbe0P34ap7bwDWxn/tf+VAqhz3TC4yn0b5taushYiPaHu745+28AWxnP8AS78qmmHNfmKm4l9HWacALpF5PmHv798Dp7ZwLTd/9rvyo1eo94Aavsp9HGZ8Qs2mCIPmEfIHFnbawBbAef6XflVGPeH5iiX8wKv9X57fbgXzvgf+T+135Uz5QVT4l9HNdwANPzA/HEs2xghq8/0u/Kqvq5gn3l3gJp5epSY+Z0IteDFiPjguExuHxFUMpOk34EWjrAQcTUzGUvfSBxjxloILB6aVXHqZ0j3Dze+fTB8bUMhoW5sDCNh1V3OB7fYkSpQKyQYG9t/hNj7sKgzYrcewslwsOrX3FVKz1Gg0yGBvJAEfbf4DBAGtnNb0oDq1d8GjDgeYj2+xcmnUghjeL32HXSottN74kFsyPjtQ3trEEPN+N9OwaacblTZTIEsi0IIqMEAJAAYmBc7CbHtiWkvdldqqVGtw1I1KV2ceY+NFs3LHLFPI0yzaXzFQw9TaF3KrOyqoJPePdjSp0xTbC8pjMW7E1S/QcAiIzirT8U/WDViP6i2pr6fV+M4mfelovCC1siz1gvUwHYC3iRqc/wB6bY0qFUMo9d1mV6RqVuqyEcxZdkfLtWV1Wm1VQyrrklgZIB8oK7Sb3+ObUe4EOWmxjXNLZ+ITBwVqHhvVpmpV0rLJogwBNlIMkRtP4YucS6rcmY4RHx4oYwzKNgInjMrP+MvrrVa1MuutywK+3BNthv7sUcA43RQS3RDuKUKyvNV6msgMS/tRsCdugxEHguJ5qPI5irTZitQmNxHl+Km0+7BKVSoy7Sh1KVOp5wRTMccapRamwXWdEEbQrFtje84l1YuMuVGUWsGVqPcLvSpnuo2xpUndALLq0yHlU+X/AKNS4NWv5jUYsEnRoBNtXlJJi8AjtjJql2ay2aYblGZOeV5XWjlHoqKbgnVDLpUbSJB1TA9onA3McBzRhUYXi0Dqulbi3JbV6ZVUakwJdNWkyIAZDEXm4J3geuIYXDgr1crjBdpyCzzPcDr0qjU2ptqUwY2+GD5wlSwp7+kXi/5P4rL+kYqlP9plF/gJPwx4vYlAVabAdBJPiVumtusMCNTYeKEcvcDZaDFGALzBk6m0wxU/tTM+nrjTxFcOde8JanTiZOuqGcfyxRGrU4DAecLclQdtpJ69euDYd+chju5TUZuyXNQIr4xRg5sZEXWDuI+Yn1wwHGkCIXAB5DkB4rkhRrBR7LXH22+H7sOUam8ZJ1CSrUsjraFMHDuUNVOm9WqKbVASAWAk9F8w3iLT1ws/GDOWgTCu2kcoMi6auUuFNSSrTe5Wr9hRCI+eN3ZdQOolw4lYO12fStkcPaUa/JvTGnPWsnIF7+Teg9dsRm6127EXC9GUttiM3WpbTGgC+8D0+zE5jzV92OS+8AdhjpXZBMQpBQ9MdmVsoRPgdfwsxRPR28MntqBj/f0jCmKdNPvTmBb9JbkUm8yZoNXdEgrTYorKZBQsagg9gHge7HlsURvO5fS9iNPkx6z7lDlOXa+ZpzSpkrPlYuoJIP1dRBa8/I4ilReTmCvjsdhqY3TiZHK8fHalmrQrZOu9KurIRfSR9UzDKRZh7t74Yq0pHWszBY3duJBlp+J7eYRDL5tWXVvHUX/yIjCbmOa6F6BmIp1KW81jl8aKtmAQUKnQPEQsegUMDqHu3weiRm6Szdo037k7vQ6jmOa1rMcwNXWrXCjwQrUsuTtWqVDoJjfeAO/m9+HiSV5PLFlUzvEjRbwE0nwsxQpNM6SqU/Gfa5IaXPvUY6SFMAhMvLWf10fFYgB2LKerUphXP7Qho/rYYb5on4ulnCHnu9Src6VVNEXJGtW+BUkfdir7hSzVD+Uq8GqoLaGp6h3ki23piGGVZwQHhNJfEpwDqWok/G9sUm8Kx0XP0j6WzgPm81NYv6EwZxdyoAlVyqkglgT0xQK+q98ODGreOm8Y6VWAiXJ1RzmHSTp0MSBtIYQY73w3hD0oKUxlqchbSKmmmCdyAB7zhd5ElNN0CkytcOgPcfP/AK4gO4FcQvqqgQbgC0Da9hbEnmpBQ/NUqhYlRIMQbdsEaWwqGViP0r8RB4pTpn2aegsPVgpJPuAGPM7Bpxs/MOM+glaNR8ljeXvRzg+d004iQj6xI9NJ36R0wOoLwniAV2M9SqVShQL5rsu0dIHQfffEbt4aCuMDVL3NPKho0xm8q/kmXVRaOpjoY3+OHcNi853VUdhSrmR0qdupDKGbWsiqiCpWa8FbUwLkg97b4LuzSdJMD1qrqrXtAAk69iFZvmqrUqBmEaSDCzAIAEgGwMzOG24VrWwEs6o5xklavypmVzFA1ADOqCTEkhVvaxw/slhZSc0/a9gWVtZ+es0x/CPWUTrZZgpIgnoOnz6Y1CTHR1WYMs9IWSzxTiZpsaiaQEqNrpKdRI8sgsR5oEgHoQItjLFV7H3K1txTqUoAhXuWI0uodnbVrOosT5rwNQECbYawtSS5K4pmUNPDRFtGG0pAX3h9McugL3TisqYCr8VRxSfQvngFO/iIRUQD1LIB8ThbFXp96dwNqvcVT5f4dl+IpXCA0HSoaiNo85pVDJWpTHUMGG9ulrYyKlJtTXgvSYbaFbCGWmQdQer1Jg4TwA5SkFDVqnhsXVjSi2rWFuxJGqYt1xYNgBLVa28eXczz5qln+Ufy4U3z1LMa6ahQaRQGW87zNyFY6R0gWmZxYA8VUPDfNKRebOEZfIZpKNFqv5xNTLVA8pmFggAEMAfkMLYmn0ZHBbWyMWRULXR0vCf1Qo9pt/m2FVuhsW4K7wbjbUXoB9dShRqeJ4JNpCsE0sbAKzatO0zEYZZWI85YmL2c18mnY8uB7Doi78cFTXUWC6JUKq/1qtQnzaesHw1tNg3vwYOB4rIfh6jNWldcQ47W4f4eVWoSlKhTMFVAIKgjUN9gLTjnGrnsbJbKNVLlefPyum9OqgVlAIZOohljSdiJ3nEvrZGZn+hRkggrrh3O9GgKilWLFAq9tQGnzHoLz8MVZXJBOVENPrVHJc0CiwqFNY1q8KYNthgVPEPnpBQWTZT8X5ioZnMhxKgBVGteoEb9J6e/DDaodA0VCwtQ2vlFZl84BMQI7T+/BcnWqh0DRTGhLBtQ8s/GR0xbJKjNFlb5Ry7Cu7AxKttc+0N+2C4YdO6BiXQ1arms1OgKdhE+ptOFHHpJlgsr1SmiKqwCFAAne2OOq4CV7PlJUSd4neOgJtJxZq4hBuIZopUKjWAItJtYeuCtDYuqF11h30m1I4tmrD/uxPX9DT/fjA2GJ2dT+9+Jybddyucr5sVKfhM5JkH3jrt1J3H78WxbCx2cBaGFc1zcrjdHxSV5Nmv0vcWMR92EgS2xR35SLKzkcozKaZclGkREAnpIPTfEvqBpDggtZKzDiuUfKV3RWYLqixiVbzAT8B8sbdGo2vTDiPgLNqN3TyG/EoNWs7ftH7zhvghrYvodplsnUIv+eb/Ahw5hLNPb7lmY/wA8dntKaOL5nRSqELqIWBaU1mwVjcC+84M6qBISzKRdF1m/CmQKlJ6tOqKlRi3hTcQSZIUEXgLAgasZhN5K1hMQj3JapTzBXQtI1E8izqNrxrgGdI2P6s9cMYZ4D+1K4unLBHC6dDSEzGNGVmwutI7YhSvQMcohCeaawTLmpq0sjIybXbWBF+sEx6xhfFfVpzBfW9xU3KRFLOZ99JVTTSsvcrVl/mrFlPuGM0mxWs64CuJxCoG/S5gwRILoARv0ozt0Hc4rmPAelWLAuBxV/aLVxeYNWB12/NXH7hjsyjIFnv0zL4nEMu23iUKWx2lzsfji5I4otAGDHBHxyDTA/S1T6+T7YTEnBU+ZTLdvVg2C0Hx969p8iU+tZ/8Ad/5cV8ip8z6PcuG38R9lvp96k/8Ap1RI/S1v9z/kOJ8kZzKH89Vj/C30+9eZz6PadaqztVrlmAXdbAAKIJSbADfBRRbGqzXYhxMwEO4pyJQytOuVr1CwpF4OjdTZbKN5v8MBqU2E5Sbi6vvHEAws5elPU3xbKAo37kV4dwdiupSQvS4Mx6AWwJ+Ukgooe6JV6ny1UFQHRUcgiQpUT+yTP2jBWUTAtZUdUPD49K5zHLeeWoSmXr+EGhGbSW07CYO8dsVfQJ0Vs7SL6qxQ4BxImPyaoRv9WQO122wLyZ2t57VwLUUyvAs+mrTRqgkdwO+8H3YnJXykCyq4tK1OhklKpqmV0kieo7/HHm3Vttg2pDw/VFmnzV180OpGI8o25/wjw/8Apd9HzXzVp6/LEjE7dFtyPD/6XfRc1SzeVp1HLsxk9mjYR+GLDGbdFtyPD9VXJSPFYZ9JGUZ+LZorETTBJIj9BT+PyGHdiPA2dSn/ALficjZZcUv/AMmvS84cSLkAMDGNPeNfYhdlLbhNXKueCr4U6WDarkCdY3Hx3xnYqmSc+oTdB1o4q1mea0pVCmktp9qbAe49vfgbME57cxKu/EhpiEL4+v5cquiqhFmlpMTsegj8cMUCMOSHGUCsN82R4JKzv6V56G9/xxqtMtBCSFnQVs/0HD/Qq3/3Df8ADp4dw/mrLx/njs9pTlmeETSqU0dk1u1SbWZjqI76Z+Pri5piCOaXFTpAkaJI585Rp0MtUzOX1UyAgqU1go4BUA3usG9t7yMBq0gGymqFYl2UpW4FqqL4sP4tImooEgFQAS46mGA2kRY4UIITltVsHDitalTqrs6K3uJFx88ajHyAVkvAa4gqcZTF8yr0VycocdmXQ1Audcn/AKJUJiVKOoYAqxVgdJB3sDbqQBgGJPQTeCA3tuRUHJvEvEr55i6soogo0GNDO9QAi/s6tO31fTGSx0uIXocRQDKFN0XJv7PQETXwiQWqGQbwvU9JkGI6R32xNkrfRSUawHs1X6myqB0EkeJsP345RE8Ej/SlSL57LG5AoUjJ3PnOOqOiAncDRLw48AnzLZwggHpae+NV1PkvONfzXdbOKTYfHFRTcrF40RTJukSOuK6K4XnF8yadF3G4ED3kgA/bOKVX5GlyuxuYwFn3OGX/ADXlAOld5Elj7Wo9zjz2EqE1CXTedVpVmDd21CzHMjS5W8Cwn5/jjZBkLOIhMHLmaGllLAQQ1zFoIt3vHzxRzbyigyE75TNrrSYuAbe7cY0mDojsVCbpwyGb0i0MMUIXIomaUxYA+mKRC6VDm8zTWS0THfEgE6LigqZ650kEYvC5WA83OIUq1lgD0+OIUFc1EWT+/wDhiJK5d1uGUXYu1GmzHdiiljFhcidsfGm4ms1uVryByBK0l4OE0N/BpT+wv7sW8rxH/I7xKlc/yPld2oULdTTTvPbHovkxXq1MaWvcSMpsSTySuLB3dlJ/IeUP/h8uZv8Ao6f7sfQco5LJJfpJXg4BlemWof8AtU/+XHQOSpL+BPiuW5dyv/lqH/tU/wDlxYRyVcz+ZVDj2cocNyzVVoAJqA0UlVZZrAmBA2AJ92Oc8NEq1NjqrgCoeTeYGztJ38EKVcqQriIgFdxJMG+2FXYxwMAJ4YCmBdyPZzJo6Mjg6XBUhl1AgiLgHbEjGtNiFXyITIKApy4lGjlaDVBU8LUoqkefw4I0ADYGQCf6vfEOrMBaDzV9w8lzm+Ch5MqinQNGt+bek7C9lYSYZDsQd8NUWVAPNMcEtWYSQ4ckbOcpf0if3hg+V0xCDunawvTnKUfpU+YxOR/2SpyO5IFzpXDZR9A8Uq9Jyi+ZigqprhReyknAMS1zackJjCMO9CVfo7rU0rV0LKA9FlXW0A+YQC3uP34waFVuclx4L3e18G8YRga2SCJgdRTgmVUjz5nLjcAB5t0vP4YaD6f2gvNmhW4U3eBU9KjTAIObyxPrpPv3M4tvKY/iCr5PXj6t3gUr/SEqNWyxWolSKYQshX2g3UDbe2FcQ8F7cpleh2LSIoVQ9pB6wdITVRyEG8HpjddUnReHZTjVdHhwF1Pz/hjs5OqtkHBTUlK2G2BG6kWQ/mfNhKdMOJU1U9Njqv6WwGvJZCJTgOulXieaRGZtAC6Qq723ttuTf8cZQa5xgFPkgC6yrNVCXM740AISmaVc4VSFSoqtsTJ925+7FutUNlofD+GV6gBCEqAYuOnQXxoscC0TyQ2teDdGc2DSpoygqwMESfuxLRmJRCYTfwKqGUEwJAMT+OAPEGFIV6vQokElRsbnpb1wOSFNkJ5TpIcnS8RtbwdTGJJk9gOkYhpMWVnao0ctTK7AD7cTmKqhroqTf3DFwVGqEV8yNRgti4CmUuc9845nK5rwqXh6PDVvMpJklpvqHYY8HsPYeExmE3tUGZIsY0jqTNSq5roCXv8A6k53/Y/3D/zY1x8lsByd/V+ipv3rjivOecqUwrhQJlopkR0Fy3WcM4PYmEwtXeUpnTWde5QariLoVQ5mzCeywv6fx9ca+QIVuSb+ReaquoCoZDMwk2FgDt1MnA31QwwVJobwSNU+1eZ6K1TSYNIElgAVB7EzaemI37OaH5G+NEvcz8SGey9bKrSbWR5CZX84DNP2gBBj7cc6sxwiVNPDuYcyWPo+4wcq5oVKa6nqRdtLJUUaSpt3EemFnN4puQVqlQ+MkpUADLIU2M7iTIIuIxApnVVmOCrZfhlUQC0QLmdU32uxv6nFDSVt5dL3E6cVGHrH+Rj1mDM0GdgSLjLj2oYKn5wr00z9uKCpNdzOQHtU5egCrAXDLVTKugxGxIPpb7sc5oIuJVuxQGgv6o+QwLdU/sjwCJ5RXnzz4n3qOpSX9UfIYkUaf2R4BQMRWnzz4lQmkv6o+Qxfc0/sjwCv5TW+2fErzw1B9kb9hjtzTjzR4BUdiK0RnPiU75fNhokRjDLYshB0hS5jMpTXU7qg7sQB9uKPe1guURrC4wEFq835cbBnN4sAD8SbDCpxrOR8E4MBUMXb4hCOLcUTNCmpUoFOowZMxGkCLTO5wB+MDrRCL83lt5k8v1S9nkVg0VHqHSVSRZREXuek4XFUghXOFe5pskPN5OojHUtzOwkX9cOtqNdcFK1MLUpi4tz4eKk4O8VFM7EYu7QoIF1u/CXVKdMKseUE3JuQJ39cNtktChGBmKRGmoqsPcMQA4aLlJSyVJl8rR2672644vIXQl3n7OVcrkah1LqcimGH9azQO8TirnCFZjZKU+QuZgz+C2sq58rFSAGA2k2uB8MVpyDCJUFpWj/ytTCEKRq6ScEyElBS3m+JPq9rBsoUKEZ9vT7cdCmyU/pVQ/l0/wCyT72x5j5LH9g+872I1fz0o0cuWIAG/Trj0JcAgpg41wkU6YMbWkVNWqbzETv7o7dcLU6suRnsgSgPhxthjNKCmHlrKO5UJps+5G0AEmZAUWAnuRhDFCT3JmgYHejHB834lZw1EubyPrCfaUnYg9+l4ws4RATGYmQVJR4fUaoCtMqEZZk+ViLeVRcRtB9+G6WFe9vLrSb8Wyn1lH+DcnUjXGdezI5eAWILRAXSfajbuSMNuptYANUBj3vJOic8qulLi7EtBvEmbn0FsIPfqEzBKq1OLKhARSzEwEAMn3dPWe2+BCpl08ETdz5xS5xgk1XJEEnY9D2x6/CH6BvYs/8AiKCtRisGlfMpEdbRjJw+IzY947R4D9EZzCKYJV0Y3WlBX044uXLk4qqkqGri7VDVHi0qyjJvi3BDcUaymZCjcn06/DGK5soTXwFR53rUqtOlSYS4YPbosRLT3/DCFYdIBNNeA0pTTNUzUIi0QoEW7TNsJ4im946OiZwdWnTqZn93Uu8xSYLqB0kjZTAHYRsYHXHNoNiDdTVxlQvLgVBl80pkERHy6brFsArUHNu06p3D41j4a4QQp3IAlgAOkdQTt2N/dhYCdNVrtfwaZHpQbjvD0p6atMbm/aRfDdCq49EpHGYVuU1BY8exatka1FqaQWHlUmDI2HTpjXaXQFiEDgidJqO0Mfecd0lyW+auIVMu9IUBK1A06twykRB7X39MDrPgXRKdMvMBI/OnND5hVo1BVpstQSrr5dQBBOqN7z8cCLnE6WRGNhRcGzARJABPmNwZHT2tjb8cdSqbt+ZWewuZCM8K4uapOk61NywNgfwO2GcG5znwR2pesAGyETNQ40jRaUqHlerUgRc+84puOtW3iHfScs57/wBJPvbHivkyYwA/md7E7WBL1zwOktICCNR9o7zbYHoJ+eNSo7Ob6I1NgYJRPMPZj5RpiCJnb1Hft64pZWlJvE6QDAgbjzadgfQdBh2i8EXStSneydeQeVPynLtU8d6RWqygKqMPYQz5gb3+wYirSa837FzKhYICE57NUsjma1KlVesVMVWbSoDkAkCBeB6+l4xLKbAdOxUqOc4WUnB+O+K7OxRaaAtM7R21bSJNhJ+GGg6T0tEoWZRA1WicFcaKRpkGmJYkTpLQoMMeyE+/vhaqc56kzRblbBV+pVRkBpeZY9ozMegIv1ntBwpVDCIbqmGFwN9FY4flVXzWLERq9Ow7DFaIAK6o8uSPxriSGu66o89QXtdW0nf16+mPQYfEsyBk3hKmmQc3NDOK118SkASCSP1vl7Z92PN4Jzt6Hk8dbc1oYillbCKZGj4r+GCAdj6Wm+PU1cZTYwvBB6pWfu3EwQrWZ4HVViFq0oEbqwO3fVf5Yy3bZcD5o8Uw3DSJlQLwWpILVgI+qApU97kBh8zhb52qipm9HCPjii+StIhVKdJ2ZkCglSA0OJEiRIMY0htilEuBCXOCdwKsJll8J3JBhVbeNJLxe9zEfPFnYtr6rXcAbd4j1qN0WtI+OaGNE+vb4xh2jjBUYOcaJerTykq3n6/gKXIkrsOhboPXCb3hrZSgaZhKOezDVGJdvMbsR3/VX0AxmOffrTTWzqg/DqgqvUE2pqGHYnUAcdeF0DinDN5dalCLeUf1ttMiWn7MS0WUuQSnTC0nIkQf6M6YG81NxtiJBME+hWDTAIHpQjJZxlWJGm5Kk6tiIg+63+ZwGtQa6/FaGExr6J1kcvci1YLUpQABt8og4RMsfdbVLLWY4gyCD8dR9HJMPCM8jUqfnCtpCwbXAiPXG+2oIC80Qi9PNnX4fiyxEwFO0x1jFpEroMJW5zqt4wU1GbTR1hQQJ8zExvBhfuwvXu4BGpEASUocx16jpRBknXqJJm5MQxv9/bbAWjVEzcke4LVUUipm+oSFY7juB3wJwMo7XgBE+WwpcKWCqFOpRFwomZ+RmP3YYw7zTqSEtVAcxN1ThNIkEMQD0/jjRbiXQkzSalnN8fyVN2QmrKsVPkO4MHrfHeVO5KdyEP8ApZzJTPiOtJPvbHkfkyAcAJ+072JqqYelROMke/G+aYVRUXa8ba/TEboKd6o34sSIj44nIAqmotX+iLhdPMZF3qa5FZlGl3W2hDspA674IHltggOptcZKa6nI2TbemTfVdjOqZkncme+OzlRuhESpqXKGUWfzc6twTYze/wAhji8lcKYCJJwukE8MIApiw28oAFvgMDLQRCLmK9y3DqdMQoIGotuTc3O+B7lnJWL3FS0ssqgBRAGwk/5jE7pvJRmK/OvNCqeI5magQLXq3gkyWJ9k+uIfIFhKI3TVdcTz3ieydJIkEnY9L95wqxsdidqmRIUmW45mBSYBtVRmUvUZgzME9gAdAIxZzGZhyS7XuChzHMmd1S1SdOk2YgeUz0bqYk/AQLYkUqcWXF70RyXMOYcENXKkusiJtJLNOrYCF0iJ6YoaVMXUGs/gFNl2r06NeqtYj84huR5lYFVI7EQtvhipcxzg2PQrhzxeVUzHNtamy+HCkSWSxW8TeNjv8cHZSkXKq6reYUeZ5tqVQoJ0vKgEAezYObKPaYAjtfBaTcjpBQnuzNgp353yVUUkdQWRCWeBJFoBgdIJvhmq4mDCzslkjUmAbXZ/KVgn2SfrAdcLOp5mloNyjYeuKVVrniQCgHCKgTNaYKqxZL9jt9sYtfLBXPy5iW6cE95uo65NmF9IEj4wZ6jbpaSJxzTZRlJkEoAKpNMoGkFSxgr03EAz/wBMcCSVxY0BAs0NFIwQfZUEW9ozsfQY4wXIgEBFuBZwVE0x54kdiQNj2xV1EVAupYmphnZmGOfWged4g5q9TDaRB26Hb3YlrYCI52YzzTZk6il6ioahakpDfrRYbSDcmPdfESQr5QURPD2bTUKeYkB9ekPo2A0MdQB9T8Mdm4EqcnJCeJ8RywAUu7n84qlYCkiAwiJgGACTeJxWSr5VLwjQaaMEqm5E6xvPuxVzxKuKTiJChr16L1HpozKQyo4JuAQQQIFyffExi4cqFnBGc7xWsaca2TzoDrED9bdSYEggyP3YKKhiELJeUp5+srVHY1aUsxJk3k3PTFw5dCefpN5Zr5nMh6VNmhAJAkbmceU+TuOw1HBBlWoGnMbExyRKrSXSEgVeSuIA/wCq1T7h/HG9864H/mb4hDyunRe0+T+IH/wdb5D9+LMx+DqHKyq0ntUZTFwruX5Bz59qg6/A/hgvlFH7Y8QuI6lsf0W8IfK5R6dQMrGszQwgwUQTHaxxBxNL7Q8QqwU4ah3xHlFH7Y8Qugr3UO+O8oo/bHiF0Ffah3x3lFH7Y8Qugr7UO+O8oo/bHiF0Ffah3x3lFH7Y8Qugr8xc6Fvy/NgH/wARV7frH0wWQRIVgYQts1VYRqJi3Tb4DFRTbrCsXuKkWlUI1TYdo3+F8dA0UZjErtaTnr81H7sTklRnVrIcPeoJDabhdh126jFXCOCnMvXpVl1LraAYI1EAx6C2OFNusLs5XOby7CIc3XUZP7sc1sqS4gLjK0SGUljupF/63Xvi+W6pJhfodKqmZNsGQFjf0kU6OXrstKF1QdPRTAJI/VF/nhYH6QtAsIRH0gGNdNzPuSpls8hZS9yrAg7mxkCeo9MEJQMqZc9x4vTNNG06/bPcbhVESBPrG18VMqzRF0H/ACSvU1NS1MqESQYaW6biZvttfAw6EYtBVNs1MLURmgzfcHbBJGqoWkCArdLimlfIVpdLC5+GOLrxCoKXElXMry3SlKsybPDGx+tfy98RLky2EbyFUa3q0kpK1QmXXWNW14O0dMVc3miAqNeH1GqamJZhU8XUXbzEiIO3lEC3riA0Kc5CgblwRTmlOhnYeabuZMzYj93XEwVXMEUySPSQKMupvPt+6/tYqWK4qkWBQmrwgGtUq+EQ7srxrkAqdQj3mxHrieELsx1XAyVQGYdjrLwXBgEEaY/Unp0x0BcXO4lBM7wsmox/J3uSbVHiTe3kP34IHW1VMsr9I4+NptfY5cvscuX2OXL7HLl9jly+xy5fY5cvscuX2OXL8+c3sfy/MX/71/vOPrOA/c6X8jfUEg/zil5WM4dKgoyrkUSJMa9vnirvOCt/CqiOb3Ow6+oxbgqpg5dMq8/0tL/+pxBUKlxUxVqftHHLguOKVmLJLExTtJOKsVjwXtE7f+n94xZvBcdFuC+ycG4oA0WH/Sof9Of9lfuwuzz3dvsR63mU+w/icgPLagu0j9X78X5JZ2ilriKhA2DGB0F8d/CuHnIzy45DLBImqJjrvgR0RP4lT4yvt/t4hWb5qC4twUDRaNw8fm0/ZH3YkozBZW4xREUqb/LEqCrS7YshrjMG2Kzopbqq9Q4gq4XLY5WUBY98WQp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data:image/jpeg;base64,/9j/4AAQSkZJRgABAQAAAQABAAD/2wCEAAkGBhMSERUUExQVFRUTFx0ZGBgXFRMWFhkZGBQXHRgXHBsZHighGBsjGRgaKzEgJSc1OCw4HB4xNTwqNScsLDUBCQoKDgwOGg8PGi0lHyQ0NSktLCo0LDUsLCk0LDQyLS0sNikpMiwwKSkvKSkpLCwsLDA2KiksKSosKiwwLC0pKf/AABEIAHgAeAMBIgACEQEDEQH/xAAcAAACAwEBAQEAAAAAAAAAAAAABwUGCAEEAwL/xABHEAACAAQCBQgDDQcDBQAAAAABAgADBBEFIQYHEjFBEyJRYXGBkZJCgqEUIzIzUlNUYnJzsbPRCBUXNKKywSRD4RYYNpOU/8QAGQEAAwEBAQAAAAAAAAAAAAAAAAEEBQMC/8QALBEAAgIBAgQEBQUAAAAAAAAAAAECAxEEMRIhQVETM2HwIiMycZEUQoGhsf/aAAwDAQACEQMRAD8AeMEEEABHGawucgIitJNJ6ehk8rPfZG5VGbubfBUcT+HG0ILTPWVU15K3MqRwlKd/22Ftvs3RRTp5W7bdwGxpNrhoqW6SyamYOEsjYB65hy8oMLfGNdVfOJEoy6dTcWRdprH6z3zHSAIq2AaLVVa2zTyme29t0tftMch2b4ZmCahVA2qyoPWkkAAdruL+AEW8FFP1c2MV+JaR1VQbzqidMtuvMa3lFh7Ijrw82wPRykymNTsw37c1pzd4BP4Rz9/aNbtim/8Anf8AHYjotQv2wf4ATNJjNRKN5c+cn2ZsxfwMWfCNbuIyLXmieo4TlBPmWze2GCuDaOVWSNTqx3bM1pLeBI/CI7GdQyMNqjqCL7lnAMp7HQXHeDHl31S5Tjj7oCV0c14Us4halWpnPpE7con7QF17x3wxZE9XUMjBlYXDKQVI6QRkRGWdIdEqqha1RKKAmwcc6W3Ywyv1HOPVolpzVYe95LXlk3aSxJlt02+Q31h33jnZpIyXFWwwaggiv6H6a0+IytuUdl1+MlMRtof8qeDDf25RYIzZRcXhiCCCCEARFaTaRyqGnefNOS5Ktxd2tkg6z+piUJtvjN2svTM19Udg+8SSVlDgeDTPWtl1W64o09Piyx0AhtJtJp1dPadObPcqj4KLwVerr47zF31eao2qQtRWApIOaS81eYOBbiiHxPUN/NUerwVLe66hbyEPvaHdMcHNiOKKfE9Qz7rQ1oNUM1LStaQLrMmKc5p4qD83/d2b9Gc3J+FVyxu+wyxaTa2aWhT3Nh8tHZObdQBITs2fjD2ZdcKjHNLqusJNRPdwfQB2ZY7EXLxiHgjrXRCvbfuAAQQQR2GFolsD0rq6Mg0890A9G+1LPah5vsiJghNJrDAdmjGt6nrF9z4jLRC/N2iLyH6mDfFntuOsRCawtURkq1TQgvKHOeVmzIPlId7r1bxwvwV0PPUTik2ZSzpbuWSS6iWDnsqyXKg77X3DhEVkPA+ZXt1QhM4NjM2lnLOkPsum48COKsPSU8RGlNCtMJWI0wmpzXXmzZd80e27rU7wePaDCx1v6uxIJraZbSmPvyAZIxPxgHBWO8cDnxypmg+lj4fVrNFzLayzVHpJfP1l3jvHEw7IR1FfFHf3yA1DBHzp6hXRXQhlcBlI3EEXBHURBGQIpWuDSQ0tAUQ2mVJ5MdIW15jeXL1hCL0XwFq2qlU6Zco3OPyUGbt3LfvtFu13YuZuICV6NPLA9Z+cx8Nkd0T2oTBB/qKth0SUPg0w/wBg7jGrX8mji6v2hnv1saSLQUcugpuY0xNk7O9JAy8X3X+0YSETWmWOmsrZ8+91ZyE6pa81PYL98QsU0V8EMdeoBH6lyyxCqCSxsAASSTuAAzJ6oJcssQFBJJAAAuSSbAAcSTGhdW+reXQy1mzVDVTjnNvEsH0E6+luPZBdcqllgLfAdS1dPAabsUynhMu0zyLu7yIsf/b6Lfzpv9wLfmQ34IzJau1vk8BkzBpvoW+GzklvMWZyi7SlVZcg1swb2PfFdhn6/P5un+5P5hhYRqUyc61JjCHR+z/8TV/eJ+WYS8Oj9n/4mr+8T8sxz1flMTGnV0iTUaXMUMjqVZTuIIsR4Rl3S/R1qGsm05uQpuhPpS2zQ9tsj1gxqiFLr7wMGXIqgM0Yyn+y12TwYEetEGjs4Z8PcEe/UfpHy1I9M559MRs9JlPcr5WDDywQutUuMGRikkXss+8pvWF1/rUQR51cOGzl15iIPSrEvdFbUzrWEyc5HYG2R7FEN/RpvcmjLTBkzSZr+tMZgp9ohHT/AITdO039xh3Yl/4oLfR5f5i3i7ULlCPqhiOAgggiwZfdTGBCfiHKMLrTJynVtk7KeHOPdGhITOoSplp7s22VSeSttMBl7709cNz96SfnZfnT9YxtW27X6CZ6oI8v70k/Oy/On6wfvST87L86frEuGIS+vz+bp/uT+YYWEMzXtUK9XTlWVhyJ3EH/AHD0Qs43NN5URhDo/Z/+Jq/vE/LMJeHHqFqkSTVbTKt5iW2mA/2z0x51flMGN6KprTohNwqpHFUDjtRg34AxYf3pJ+dl+dP1iL0zmq2G1ZBBU08zMEEfAPEdcZFeVNP1EZmwuqMqfKmDfLmo3lmKf8QR5RBG5OqM9z0e/SCk5KrqJfyJ0xe4TGt7LQ5dGl916MtLGbLJmp60tmKj2CKHrjwjkcTdgObUKswdttl/avti0ahMbFqikY9E5B4LMH9h7zE1z4qVNdMMQnwYImdMsCNHWz5FrKrkp1y2zT2G3dENFiaayhnCINgdA8BHYI9Ac2B0DwEGwOgeAjsEAHAI7BBCAI4VHRHYIAObA6B4CHpXp7k0XCnItTqLdc5gbeDwoNF8ENZVyacX98cBrcEGbnyg+yGjr4xkLKp6Rcto8qwHBUBVB3sT5Ykv+KcIfyIUmF0pmz5Usb5k1F80xR/mCLPqlwfl8Ukm11kAzW9UWX+thBHLVXuEkogMzXXo4Z9EJ6C70pLG28y2sJnhZW9UwltF8eaiqpVQufJtzh8pDk696377RqubKDAqwBDCxBFwQRmCOItGZdP9EGw+raXY8i92ktnml/g34slwD3HjC0dilF1yBDO1oaJjEqaTWUY5WYqiwXfMlPmLfWUm9uthCs/h9iX0Kf5R+sWzVHrDFMwpKhrSHPvbk5S3J+CTwRj4HqOT1jy7bNP8GMroBl7+H2JfQp/lH6wfw+xL6FP8o/WNQwR5/XT7IMmXv4fYl9Cn+UfrB/D7EvoU/wAo/WNQwQfrp9kGTJeK4JPpmC1Ep5TMLgOACRe1/GPFDP1+fzdP9yfzDCwjRqm5wUmMIkcK0cqqoMaeRMmhCAxQA2JFwDn0RHQ8tROFzZdLOmOhVJzqZZOW0qpYsBvtfceMeb7PDhxIR+dVOhvuCTNraxeSmFSAHteXKXNmPQWI8AOmFRpfpE1dWTag3AY2QH0Za5IO22Z6yYvWt/WGJ5NFTNeUp9+cHJ2B+LB4qDvPE5cM6ZoNom+IVaygDya2acw9GXfMX+U24d54RxqTWbrOv9IBr6j9HORpHqXHPqSNnpEpLhfMxY+WOQx6enVEVEAVUAVQNwAFgB1AQRl2Tc5OTEfSILTHROViFM0mZkRzpbjejgGzdYzsRxBMTsEeIycXlAZOx/AJ1HPaRPXZdfKy8HU8VP8AwcxF91ea3GpgtPWEvJGSTMy8scA3F0HiOsbmxpbofT4hJ5OcLFc0mLbbQ9IJ4HiDkfCM/aX6A1WHueUXblX5s5Adg9G1823Ue4mNaFsNRHhnv72GaWoa+XORZkp1dGFwykMD3iPvGU8A0pqqJ9qnmsl9675bfaU5Ht3wzcD19iwFXTkH5ck3HejG47mMS2aOcfp5hgb8EVCi1s4ZMH8yEPRMV0PtFvbEh/19h1r+7Kf/ANqxM65rdMQrNfp/1dP9yfzDFGwTRSrrCBTyHcH0rbMsdrnm+2HfjOnWCFxNmvJnTEFlIlGawF72HNIGcV3GdfKKNmjpybbmnEKo7EQ3PeRGjVZYoKMYfkZ6dGNUNPRr7oxGYjlOcVJtITrYt8Ye2w6jEJrC1umcrU1CSko815uas4+Sg3ovXvPC3Gi6Q6W1Vc21UTS4BuEHNlr2KMr9Zzj1aJaC1WIOBKXZlg86cwIlr02+W31R32joqsfMuef8QEXg2DTaqcsmQm077hwA4sx9FRxMaU0K0PlYdTiUnOdudNmWzd7exRwHDtJg0P0Kp8OlbEoXdvjJrAbbnr6FHBRu7c4sEQ6jUeJyWwBBBBEggggggAI/E2UrKVYBlYWIIBBB3gg7xBBAAvNI9SVJPJenZqZzwUbco+oSCvqkdkLnGNT+IyLlZaz1HGUwJ8rWMEEVQ1VkOufuBV6vBaiUbTJE5PtSpg9pFo8nJnoPgYII1KrXOORnqpMGqJptLkTnP1ZUxvwEWfB9UWIzyLyhIX5U5gv9K3b2R2CJLtXKLwkAxNHNR9LJIapZqlx6JGxKB+yDdu890MWRIVFCooVVFgqgAAdAAyAggiCdkpvMmI+kEEEcwCCCCA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 descr="data:image/jpeg;base64,/9j/4AAQSkZJRgABAQAAAQABAAD/2wCEAAkGBxISEBQQExMVFBQUFhcVGRcWGBYUGhUVGBwXHhkXFhgaHCggGBolGxUYITIiJS0rLi4uGCAzODMsNygtLiwBCgoKDg0OGxAQGyweICU3LTcsNywsLSwsLSw3NDcrLCsyLCsuNCwsLCwvLDcsLC4sLCwvLDQwLCwsLCwsLCssLP/AABEIAIsBawMBIgACEQEDEQH/xAAcAAEAAgMBAQEAAAAAAAAAAAAABgcBBAUCAwj/xABDEAABAwIDBAgDBgUCBAcAAAABAAIDBBEFEiEGEzFBByJRYXGBkaEUMlJCcoKisbIjU5LBwhViFnOT8AgkNERUY9H/xAAaAQEAAwEBAQAAAAAAAAAAAAAAAwQFAgEG/8QALBEBAAICAQIEAwkBAAAAAAAAAAECAxEEEiEFMUFRInHwEyNhgZGhscHRUv/aAAwDAQACEQMRAD8AvBERAREQEREBERAREQEREBERAREQEREBERAREQEREBERAREQEREBERAREQEREBERAREQEREBERAREQEREBERAREQERYJQCUBVR7T7d1EkrmwPMUQJALQMzwPtEnhfsC2Ni9vJviGU9S7eMkIY15ADmPPy3t8wJ07dVBGes200LeGZox9fb5eq1URFOzxERAREQEREBERAREQEREBERAREQEREBERAREQEREBERAREQEREBERAREQEREBEWLoMoiIC8yNu0jtBHqvSWQfn7G8Nkp5nQyAgtJt2Obyc3tBXe6P6qaSpZEynp3sabvkMLA6No552263ZfX3VtVtBFMLSxskA5OaHW8Lr1SUkcTcsbGsb2NAaPQKtXj9NtxPZr5fFIyYum1e/wBd33REVlkCIiAiIgIixdBlERAREQEREBERAREQEREBERAREKAiIgIiICIiAiIgIiICIiAiIg+FbVsijdJI4NY0XJP/AHqVWGPbeTyktgJhj7R87u8n7PgPVffpNxgvmFK09SMBzu954X8G2/qKhKo58876avoPDuBTojJkjcz5PvLWSuN3SPce0ucf1K8NkeSAHOJJAHWPE+a+aKpuWx0x6QvDBRFBTxw71hyNAJzDV32jx5m66MdSxxs1zXHuIP6L8+5R2Kw+iej0nmtzbGPLrH9Wq/iz9UxWIfPcvw6MWOcs33+SwyVQ2JV7pZpZA51nyPcNTwJNvayubaWr3VJPJzEbreJFh7kKtuj7A46maTetzRsYNLkdZx01BHIOXnI3a0Uh74ZNcWO+a/lGkZ3zvqd6lN876nepVs4lsnh8UMkpgH8Njn/PJ9kE/V3KG9HuCRVUsu+bnYxg0uR1nHQ3BB4NcoJwWi0V35tHHz8V8dsnTOq/hCMb931O9Sm/d9TvUq2MS2Tw+KGSUwDqMc755OQJ+pVts9gslXMImaAC7nHgxvb3nsC5vhtWYj3d4OZiy0tfWoj300N+76nepTfP+p3qVbuHbFUULetGJDzdIb/l+Uei3X7OUT2/+nhIPNrWj0LVLHFt7qlvFsMT2rMx+Sld876nepU76K4HOknmcSQ1rWC5J1cbn9rfVcXbrZ1tHKwxk7qQGwJuWuba4vzGo91NujSlyUIfzle5/kOqP2+68w0mMmp9HXOz0txOqnlb6/p2toazc0s0vNsbiPvEWHuQqO37vqd6lXziNDHPGYpW5mOtcXIvYgjge0BVdt9BRwObT08QEgs57szzlHJuptc8fC3apeVWZ77VfCctYmcepmZ/SIdfophcTPMSTbIwXJPaXf4qxFFejalyUDHc5HOf5XsPZoUgkqrTMi5va9/kzIP1eFNhjVIUedfr5Fpj612Qzpfly0sPfN/g5aHRHhxcZat3AfwmeJsXn9o8yvfTVJaGmaLkmR5sOdm8vVS3AaJtBQMY/TdRl8h/3WLnn1v7KVUdxQbpXrslNFFfWSS/4WDX3c1TSmc4saXCzi0EjsJGoVR9MFfesjhHCOIH8Tyb+zW+qCLio717E/epdsPsEJ421NVmEbtWRg5S5vJzyNQDyA15qfRbNUDLN+Gg7szWuJ/quShtSonXsTq18d2FpJozu4xDJY5XM6ovyDmjQjyuqY6wfu7HPmyZeJzXtbvN9ENukJ17E6sjZjYOGKNr6lollIuQdWMv9kDg4958l0Mb2OpZoy1kTIn/AGXMAZ5EDQgobdHZmn3dHA08d21x8Xan3Ki3SdW2MMV/qefYD/JTtosLDgFTnSNiGbEJG8omsZ7Zj7vPogsTYeg3VI0kWdL/ABD4H5R/SB6r4dIVVkpMv8x7W+Qu7/Eeq49LsLOWNJrHtJaCW2d1bjh8/JRna/DnUkjInTumJbn1v1dSBoXHjYoNLMEupJsdsj8QwVE5IjPytGheO0nk3w1KnEOA0bLNEEXdmAcT/VclBUiK1a/ZSklaRuhGeTo+oQfAaHzCqnEIzDK+Fx1Y4tJ7bHj5oPTXEG4JB7jZdXDtpKmEi0hc36XkvB9dR5LhiZehKgt3Z7H46phI6r2/Mw627webe9ddUvhWJuglZM3i06j6m82nxCuWCUPa17TcOAcD2g6hB7REQFgrKIKP2rcTXVBPHeu9tB7ALlKVdI+GmKsMtupMA4H/AHAWcPYH8Sil1k5ImLzD7Li3i2Gsx7Qyi83S64WHpW/0d0m7oIzzkLnnzJA/K0Kn42lzgxou5xDQO0nQe6v3DqYRQxxD7DGt/pAH9lb4lfimWN4zk1jrT3lGek+ryUYZzkkaPJt3H3AXx6K6XLSyS/zJLeTBb9S5cbparLzQQ3+Rjnn8ZsP2H1U12OpN1QU7bWJYHnxf1j+5S1+LNM+ynk+74NY9bT9f00+kSr3eHyDnIWs9Tr+UFc/orpctLJLzkksPusAH6ly0Olyrs2CHtLpD5AAfuKlex9JuqGBnPdhx8X9Y/qvY75vlDi33fBiP+p/ho9ItXu6CQX1kLY/U3P5Wlc/oogb8LJJ9p0pae4Na2w/MT5rQ6Xauwp4O0ukPl1R+5yi2ym1MlE82bnjeQXMvbX6mnkbeui4vkiM25WcPGtfg6r5zO/mtbazCX1VM6CN+RxIOt7OA+y63I/2UIpqvEcKgMZp2OjDi7edZ4F+9rhlGnMDipbgu2lJUkMa8skdwZIMpJ7AdQfVSJwuLKaaxf4qyo1y3wR9lkpuPPU/6o/abamWtDN41jRHmIyZhe9r3uT2K4sCpNzSwxc2RtB8bC/vdVPimEMGM/CsADDNHpyDXBr3DwALtOxXOo8ETu0ys+I2pGPHTHGo8/wBVb9J+NSxzxRRSPZZhc7K4tvmNhe3ZlPqq7nnc4l7iXOOpJNyT3nmu3t7W7zEZzyYRGPwAA/mzLR2Zpd9WU8XJ0rb/AHWnM72BVfJPXfTW4tK4ePE69Nz/ACvPB6Pc08UP8uNrfMAXXBirs+OuhHCGi9HSSMJ/K1qlSq7YCv8AiMfxOXkAYx4RvawHwO7v5rQiNPlJnc7lKtpsJ+Jr6AEXZCZp3dl2boMH9TgfIrxt1W3dSULT1qudocP/AKIyHyetgPAlSojmquwSv+O2llkGsVHFIxh5ZgQwkd5L5PJq9eLSVFVcH+o4++I6sdOWu/5UIs4eYYR+JXXilWIYJZncIo3yHwa0n+yp7oOi3tbUTu1cyL80rrk/kKC6WiwsNB+iqyu2ZxGfF21b47RNqGFrs7OrDG4WsL3F2tvbtcVZGM14p6eWocLiKN0lr2vlBNr8r2Vb4Z0q1VSS2DDTK5ouQyZzrDtP8JBaqprYOiFTjM0trshfLL3Zi8hn6lw+6u1iHSBiMcT3yYU+JoBu90jrMvoCf4XaQvHQXS2p6ibm6Rsd+5jb/rIfRBZFXO2ON8jjZrGlxPYGgk+wVX9Hm0lVV4m/eSOMbo5H7u/VaAW5Q0crZgFL+kus3WFVLvqaI/8AqOa0+ziod0HURJqak8AGRNPfq5/+CC1yV+f4JDWYkOYnqb/gc+58gz9FdO2FduKCpl4FsTgPvOGVvu4KouiOl3mJNdyhje/zIyD959EF6qjekTEN5iU2ukeWP+kC/wCYuV4SPABcdABc+AVF7GYR/qlfJJJcRZnTycic7iWsvyuSfJpQSjDOkeVwbDDQl+UBoaxznWA0GgZos0WA11XiDayeMwMD2vs5wJa1pFmNA15c7cSVPZDBR0znBrYoYWlxDABYAa2A4k281GdjttJMQqpGNhEcMbM1yczySQGg8ANMx58OKCbKgcdxDe1U8g4OleR4XNvYK7doa3cUk830RPcPGxt72X5zbKg6YnXoTrmCVehKg6gnV17HPLqCnJ/lj0FwPYKh6Nj5ZGxRi73uDWjtJ4eS/RGG0ghhjhHCNjWDvygD+yDZREQEREHNx/B46uEwyeLXDix3JwVOY9gFRSOIlacnKRtyx3nyPcdVeqw5oIsQCDyOqhy4Yv39V7ic6/H7ece3+PzrmUs2A2bZWOldMDu2ANFiW9d2twR2AfmCsmbZmicbupoSfuAfotjD8Hp4CTDE2O/HKLX8QoqcbU7nuu5/FovjmtImsuLguw1NTyiYF8jm6t3hBDT2gAC58VJJ5msY57yGtaCSToABxJX0WvXUMczMkrA9p1yu1Bt2jmrMVisfCyL5bZLbyTMqN2kxX4qrkm4NcQ1t+TBoP/3zV7xNAAA4AADw5Lkf8JUH/wAWH+kLsRRhrQ1osAAAOwDgo8WOazMz6rfM5OPNWlaRMRVwNptnKWoLaioJa2Fpuc2VuQanN3ceC70LgWNIFgQCBwsLcLcl8a+gimZu5WB7L3yu1BI4XHNbKkiNTtUtebViszPb9lM9JldnxBzeLYmsZ/k791vJW7SCN8bXNDS1zQQQAbgjRaVTszRyPdI+nic9xuXFoJJ7SVv0VHHCwRxtDGDg0cB4DkuKUmLTM+qzyORTJipSu46UQrNghJXmrM1mF7ZMgbrdttM1+F29ilGL4pFTQumldla31ceTWjmT2LeWhiOC09QQZomSEcM4zW8ByXXT076UM5pyTX7WZmI9vZVmxlf8RjInksC8yOA7DlIa3ybp5K4QuPHspQtIc2miBBuCG2II5gjgV2AF5ipNY1KTmZ6ZrRNI1ERpU23Wx7KaOWr37nGSW4YWgXdI4kjNfWwzHhyWt0UUmeuMnKKNx83WaPYuVr4lhcNQ0NmibI1pzAOFwDqL+NiV4w3BqenLjBCyIusHZABe17X9T6rj7H49x5LMeIzPHnHbczPr+D64rWCGCWc8I43vP4QT/ZU90AEuqqx7jdxijJPaXOeSfUK5a2kZNG6KRofG8FrmnUOaeIPctHB9nqSkLjTwRwl4AcWC2YC9r+Fz6qdltTbzHPgsPnqAbPDckf8AzX9VnoTfwBUF/wDD/h+WCpqD9t7IgT2RtufeT2Vl4vg8FUwR1ETJWtOYNeLgO1F7dtifVesKwuCmj3UETYmXLsrBYXPE+KCNdLtfucIqLfNLkhHg9wDvyZlAugKta2qqoSQHSxRuaO3dOfmt/wBUeiuDF8IgqmCOoiZKwOzBrxcBwBF7dtifVc6k2Lw+KRssdJEx7Ddrmtyuae4jhxQbu0uFfF0c1Lnyb1haHWvlPI25i44LidH2xTcMjkvJvZZSMzw3IA1t8rWi501J81LQsPFxbt8v0QVP02bWMEYw6N13ktfNb7DRq1hP1E2NuQAvxC6fQXVNdh8jAesyd2Yfeawg+x9FJJNhMMcS51HCSSSSW3JJ4kk8St7CNnaSlLnU8DIS8AOyDLmA4X7bXPqg9bRYLFW07qaXNkdlN2mzgWkEEHxC+ey+FU9LAIKb5GOcCScxdJezi48zcW7rW5LquFxbt8l8aKkjhjEUbQxjb2aOAuST6kk+aCDdNmIbvDmxDjNMxv4WgvJ9WtHmuR0EUl21VR/uZEPwjM797VY2MYHTVQaKiFkoZctDxfKTxt6L6YThUFKwxQRMiYXFxawWBcbAnx0Hog523tfuMNqpL2O6c0fef1R7uUO6CS3cVR+1vGA/dy9X3LlYuJ4dDURmGeNskZIJa4XBINxp3EXWrhOztLSuL6eBkTnCxLBbMOw9qD64/hbaqmlpnOLRI3LmHEcwe/ULl7F7MQUEcjI3mR7nDePNr3Au1th8oAfe3+5SMrXoqGOEOEbQ0OcXutfrPNruJPEmwQe6ylZKwxyMa9juLXC4PPUHjqFAukeioaOhe5lLA2WU7qMiNgIJ+Zw00Ibc37bKwrrnYtgdNVZd/CyXJfLnF8t7Xt6D0QfmkSrZoYJJniOJjpHng1gLj524DvOiv9uxWHD/ANnB5sB/VdeioYoW5Yo2Rt7GNDR7BBDej7Yj4T/zE9jUEWDRqIgeOvN55nlwHMmdIiAiIgIiICIiAiIgIiICIiAiIgIiICIiAiIgLSxjE2U0W9kvlzxxjKLkuke1jQB95wW6o7tlhD6v4WENcYfiWyTFrzGWsja9zSHBwdfeCMdXUceSDoVeNwxzOhe7KWQOqXuOjGRNdlJc7keJ8GnsWjhu1sM0scW7ni3wLoXyx5Gzhrcx3etwcutnhpsCQFGsQ2LlcMTbEH2mjpo4d9M+beCImSRpfI97msc55ZY24E2sdetJTVVbUQTPgdSR0ole1sjonPkqHsdG226e4NjaHuNyQSbaW4hvR7XQOnZE1kpZJK6Bs4YNy6Zua8YdmzEjI4ZsuW7SL3Xip20p2Od1ZnQsk3UlQ1l4I5LhuVz73NnGxc0FoPEhRfZHZmeKSgvTzwupWubPJPO2eOTMwgimj3r8hMhDswbHYXGtyF9aPBax2HMwZ1OY2i0c1SXxmN8Ifmc+JocZHSPHJzRYuJJ0FwleJbTRxSmBkU1RK0Bz2QMDzG13AvLiGtuNQL3I4BauJ7bU8Dqhm7nkNLlM27jzCJjmNfncSQMoa65trobA2K18GjqaWpqYzSSSsqKrfNnjfDlbG8MbaUPka8GMNtYA3AFlqVOA1LsPxGPdkT11RLcZmG0L3Mia6+a1hAwOy3vqRa+iDtYftZBNUMga2Ub1jpIpXMyxzsZlzGJ17m2ZpuQAQQQSvo3aeA0rKwZ93JKIWjL1nPdLum2bfgXa37NVq1+FSvr45GNDYoKOeON1xYTyuiDRlvewZFxtbVR/CMKrXQYVSPpDDFRyRGcvkhdmdDG/K6MMebs3oab6G5GlgSgsUKK0u3lLIIXsbMYZniIT7v8AhNkLsrWOde9y7S4BFzYkHRdfafEPh6KpqP5UMjx4taSLd97KI4PhVRLS0NC6lfTQUu4fM+V0JMr4MrmsibG92jpAHOc7LoLWN9A7+NbYQ05lG7mnNO3PNuWBwhbYuvI5zmtvlF8oJda2mq5WO7UPknbSU5mZaBlRK6KITTBsl8jI2kFjHWaXOc69rtABLtObNhNe6gqcOFMc0tRM6WoL4ss0U05cTGM+bPunBpzBtg02JNguzJDVUtbVzQ0hqPimwlj2viYI3RMLMk2dwcIxo4Foces7S6D70G0FPDTQOjlqKw1QdJCNJJpQAC6ws1rGt0BvlAJtxK+52yphT/Eu3jWidtM9jmHeRzOc1uR7BzGYHS+movcLhYbgVRh0tPK2F9YG0hp37oxMe2Yybx7wJXtG7e4m9jcZW6L6UmzlSZKd8rGky18lfUBrmubCWwlkEYvYvIIi1A+ZpPCyDpf8cRXlZ8PVmaGznQ7obwxkXEoGbLkI7SDfS19FvT7U07YYJWl8nxTQ+GONhdJK0tDrhn2QARcusBcXIXNfh1SP9WnbFeacCOnGZgMjI4QGXOazQZXyfNYrSo8KqKOqidHTGoY2hgpI3B8bRA6MnPvMzgQxwyElgcTu+B0Qdik2vhfEJDHNGTVCjyPa3MJiQPsuILRfUgm1j2LA2yp941gbKYnS7gVOT+AZr5d3nvfV3VzWy30vdRqj2TqpIKKCoa5pbUVtVUPjk3ZErzNuS0xvza74O6p0y2Nl9sNwmskpKLDJKYwR0zoDNMXxOZIKchzdwGOLiXvY0kvDbC/NB3MS23p4XTtLJ3/DODZjHHmbE0ta7eOJIGUB/K7tDpotnDtqYZqgU7WytL43SxPezKydjSA50Rvc2zN4gXBBFwuDLgNS7DauLd2nrauRzwXMNoJJ2tJLg6xtStGl78Ba+i7jsOkdijJyy0MNI6NjrjWSWRpe3Le4syFmvDrIO+iIgIiICIiAiIgIiICIiAiIgIiICIiAiIgIiICIiAiIgIiICIiAiIgIiINbEKGOeJ0MrA+N4s5p4OGhsfRbKIgIiICIiAiIgIiICIiAiIgIiICIiAiyiDCLKIMIsogwiyiDCLKIMIsogwiyiDCLKIMIsogwiyiDCLKIMIsogwiyiDCLKIMIsogwiyiDCLKIMIsogwiyiDCLKIMIsogwiyiDCLKI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1" descr="data:image/jpeg;base64,/9j/4AAQSkZJRgABAQAAAQABAAD/2wCEAAkGBxQTEhQUEhQUFRQVFBQVFRQUFxgVFhUXFhYWFxcWFBYYHSggGBwlHBUUIjIhJSkrLi4vFx8zODMsNygtLisBCgoKDg0OGxAQGywkICYsLCwuLCwsLC8sLC4sLCwsLCwsLCwsLSwsLCw0LCwsLCwsLCwsLCwsLCwsLCwsLCwsLP/AABEIAJIBWgMBIgACEQEDEQH/xAAcAAABBQEBAQAAAAAAAAAAAAAAAQMFBgcEAgj/xABSEAACAQMABQUJCwkGBAcBAAABAgMABBEFBhIhMQdBUWFxEyIyU1SBkZLRFBdCUnKTobHS0/AjM0Nic4KjssEWY5Sis8IVJDR1RFV0g6TD4fH/xAAaAQEAAgMBAAAAAAAAAAAAAAAAAQQDBQYC/8QAKREAAgICAQMEAgIDAQAAAAAAAAECAwQRIQUSMRMyQVEicRRhUpGxI//aAAwDAQACEQMRAD8A3GiiigCiiigCiiigCg0UhoCD1h1nhtch97BO6MBuCJnG055uBwOJxVRHKuh8GEsOYjbOfMVFcfKJbky6QXiXslkUfIU4HpiNVrRl1s6NVowA7SbLOPCxjPGsVtjgtlzDxo3z7WyzScqE+d0A2etCD58yj6qjr3lOux3yxjHxcov1o5+mqmzk8TntJNeTVT+VLZvn0OlRfL2blqdrKt5bCZsIQoZ+ZQCOO87sYYHfuKmq/rdr+sXeQE5bOyQMvJzfkgfBXP6Rt3QDxrL9E6baKE28as0gdwNrdCELbYLjPfkMzkKd2+nbSTuZLkmWdvClffv/AFR//OqrM7lFGlxenzum18InZrrSUgLvMkStv2HZmwOvaJz9HYKhbmeUfpomP6sQ+sim7i5dzl2LHrP9OauOW4O0scal5XOERd5J/HPzVWV1k3qJuZ9OxaI91oXmkJUGTKB0Yjj+gbNaDya6TuoNhbskLKZCsbYBSNY9sOw4JvVt27cRmoDQ2g+4SIXUXF83gRr3yQ/JzuLAcWO4b8dNXG80Eba3Z5n27q5IgyD3saSb5FTPHvAwJq7BSS5OdvnCU36a0iq6c0lLcXCAOVd0ad2wGKIzFYo12shRgZIHUeeoq6uJFOBM5xxyIx9S10Qzgm5uBweTYj+TGBGmOrCg1FmqV90lLSZ0XTMCqVSlOOzqsLiVriBNvaV5VVlYKQy7ywO7oBrWtQ9I5tpu6N3kEzorMfBjCI+8nmG0R2AVk+rYzep0RxTSnqwuwD6XFS66YdLZYVXvpppHSPnmfIAd+iJAF7SKs0yfZuRpeoVxWQ4VrgldcdY3uZBHCBwyiP4KJ4+Zedj8FTwG+qvcTlN3d3dhxwsWP5abuZdgMisWdjtTTc8j84B+KOHmrhx+MVWtyHv8TdYXS4RgnatsfN9L4xvRH9ikN7L4w+rH9mmcfjFGPxisPrT+y++nYzXsRYNUtOSxyMxI24tmTKgKZYM7MiOFwGIyCPldVd2uOs113OSeNz3lxsFQXVY4icIwCsM5OzvOfC3VV7G6EUscjeADsyfs371iezOf3as3cRtGKUZjlV7WYfrIO9bzoYyD0xt0CthTZ3x2ctn4yx7nFePghoNaLsgHugPa0/8AtmFd8Wu14oxtZ+TI6/z7VVW2uks5Ht7yMsUbAYOUJX4LKcEEEb6kBpbR7cDcL1Axt9ZFYZO5PgvURwJwXemn+yxW/KDdrzN55Uf6DCPrrqj5SbgcRIerYhI+tTVVWS0fwZ2X9pHkecoxxTNzblDglSCMhlJKsOkGvDvtj5LMOnYVz/BsvK8qMvOiDtiY/VNXZHyqLjvosnp2ZEHoAaszJ/GTSg/jIp/Kl9B9EqfiTNUg5VIPhqB2d1J+mICuuHlLtWYDIGeHfpk9QViCayEtjifqpGVWGDgg9lellP6MNnRYrep8/R9G2F8kqbcbBl4c4IPOGB3g9RrqrA9TNbXs5RG7ZRsKpY7iOaNzzfqtzZwdxrcdHX6TIHjOQd2DuKkcVYcxFXE9rZoZwcH2s66KKKk8hRRRQBRRRQBRRRQBRRRQBRRRQBRRSGgKBrvB/wA9GfG2skePklvvazHVwk2MqHijRn0ZU/y1rOvy4nspBx23TzEKf6Vk2hu9a+i5lknUc/gStjFYMhfgbLpctXoZpD+N9J+OFL+OFaw7MTHZR6KHfAyeAo0Xo2S7y2TFbKcNKeLY4rED4R5s8B9FZa63Yyhl5leLH+/obto5bh+5W6gkeHIdyRjpZv6cTVv1b0JssYLId0lbAnun4KO34K9CjefSakNWdX2uFEdsvcLNSdqXi0pHHZJ8Ns8WO4ebFadorRkdvGI4UCqPSTzsx5yemtjXWoLSOSycqy+W5M4NW9XYrRTs5eRh+UlbG03PgdC9A6uc76qXKhpQqWCnBhhOz+2uDsRntUd95zWkNWI6euTc3US800z3Lfso+8hBHWAx6iBXqT0jDXHukkRl7CIoYIRuwuSOv8E1GmpXWNszEdCqPTv/AK1FZrUTe5He0R7KkkdWr90kRuppN/exwRqvhSMxLsi+pHv5hmvc8zJtFyDcSACQgd7Eg4Qx79wHPvPR01H2cYjZpBvc+CTwTdjI/W66Ut1/SasWXfioxNXi4DVrtt874EA7PQaX8cDSZ/GTQFdmCRLtOwYgAncFBZmPQAAawRi5PSNlbbGqLlJ8C/jgaX8c9Oyp3sbjhIgYbzxBKn6Rnz01n8ZNQ009GSElOPcjyyggg8Duq46sol2sccjFTKvcdscY7m3BKN+8h4HiHA56qFSmrlyVd0Xwjs3EXN+UhILDtK/yVZxZ6lo0/W8furVi+C9yaq34AXNrMo3AyZ4djKcVw3OqN18Kxs5Pk7A/mC1pWjrxZYo5V8GRFcfvAHFdVbA5Uxa41XhRlW80dHAshKLIhTO1jmMbnB4nf0VWbO2ZDNZyb5YWLRnhtrgE47Vw3mNb3rHooXNu8XBiMo3xXXep9P0E1iWtKtsxXqjZlt2WGcc+NrCFuxyV7GHVWOyHdHRaxL3TYpIis/jNJjt+iuy/jHeyJ4Eo214bvjL5ju9FcZXq+itU1p6Z2sJKcVJfIMoIwRuPHdXvQuj7TPcriIliT3KVZHjJz+jfB2c9BI6qbH44ih1DDBwR21lqscGVM3DWRDj3I7rjVi0fIVr4byCveyDdxA/J5+k1rvJ7ZukLsyuiuUEayeGVRAu2w5icc4HDsrPtSdb3tpBHKSytgAk/nOYAk8JANwPwuB5jWzWd0kqB0OVPA/WCOYg5BHNitlFqS2jj7a51y7ZeToooor0YwooooAooooAooooAooooAoornvb1IlLyMFUc56eYDpPUKAfLVWNZ9cYbZWwyll3MzZ7nGeYNje7fqLv7N1VLW/lAJbuECsWbcIkOJG65XH5pf1R3x58AnEBZauO7CW9YMR+bgXdHEOgKNw+s85NeJTUTNTRKx8DV3pG60g5Kl44TkNM26VxzrGAcRJ1Lv6TzUr2sNtEUQYypXmy26pLSmkFiXAxn4KgfjAqqTzs7bTbz2cOoVRttbOkwcGMORr8caPR9NL6foo/HGqxukeZEyCOkY4Vd+T/Ry3wjWZ+8gjVe4ruDmM7B2iOC+ASOJ2+iqXU1yf6U9zXwDHCSYJ6B8Bz6GQn9mKt4k+e00XXKNwjYvjg3aGMKAqgBQAABuAA4ACnKQUtXzmCF1vvTHaSbPhOBEnypDs/QCT5jWW6BQSXFzKPAj2baM9UYwx9YE9eRVt5TNKiPZGfzMb3BGfhnMcXnyWxUJqxYdytIlPFl227W3+ysVr40XcGO57+ir6wj/mH/AHf5RUbUzrTHibPxlH0bvZUNWrl7mdtS91r9CUnp9IpfxwpPxwqCWzy74BJJwOurTqhadyVZJN0t0QFB+BD8EdrHeerZqA0No4XM+y4/IRASTngG+LF+8c+ZWq0SQSSr7uYkIs6RRrjc2c7TdQBwB2HorYY1fau5nKdWy/Us9OPhf9IS0tdqxwONvK6fu5wfQQD6aix+N9WjQOFnvoiO97sxx0q5J+oioHSNoYpCvNxU9I5qq3x/LZuel27qUWc1LHcdydJRxjcP2jgw86lh56SgisUH2yTL99StrcH8o2fk/uxsSQA5ETB4+uKbLqR59urbWO8nuk+5vbknwGNnJ8lsGEns7xfNWwg1uIva2cDOLjJxfwBFZzrpoxYrkswzb3amOUcwfBB9ZcHtBrR6i9ZNFC5t5IuDEZRviuu9SPP9BI56k8GEaHt2Vp7CXw42LQk/CwMgg9DpsmuR0wcEYI4gg7jUlrTG+xFdqNma2fuU45wA2FJ+SwIPyu2uzS1ss0S3cQ3MPyijmI3E7uvjVHIr52jo+kZfHpSK/n8ZI+uvQP4yKTP4z7aPT9Bqob7wEkYYEEbjVo1I1vktpBFKdpWOAT+k3bgTzSDG5juYDB34NVgfjdSSxhhg7xWWq5wf9FHPwI5MdriR9IWd2kqB4ztK3A8O0EHeCOcHeKfrD9R9cZLWQRTHaViACT+cHAAk8JAMAH4XA8Aa2myullQOhyrcD9BBHMQcgjmIrZRkpLaOPsrlXJxkuR+iiivR4CiiigCiiigCkzTdxcrGpd2CqOLMcAec1m2uPKIF/JW4fabcoT88+RzD9Eu/wj3x5hQaLZrJrVDaq2SC6jJBOETrkf4PZvJ5hWX3GlLzScmYSVjGQbhhs7IPwYEPgDr3sekV16J1NlnIm0gcKDlLVSQo636T0k5PWKtrBUUKihVUYVV3ADoAFYpz+i3Tj75ZB6H0DDaLiMZc+FI29mJ47+auPTmlxEMDe54Ddu6zSaw6dEeUQgv6Qvb19VUyRyxJO8neTgnPnqnZZ9HQ4mJxt+D1NMWJZjknpPsryPN9Nc11dhMAd8x3KoGSSeAAG/NLJo+aCaPu5G1JHt7AOdjeRsk9PTivMaW05My29QhCxVR5e/8AR1SJgkdBI4UVYdZtCMpEqDKsAWxk7Jxx3cxqvVhktM2FVkbI7Qtc91IUKSjjGwY9a8HHnUsPPXRXmVcgjpBqa5dskzxmUq2iUX9G/wCq+kBPbRvnJxst2ruz5wAewipWsu5FNLExvbsd6Zx+7gD/ACGMdeyav2sl/wBwtZpR4Sodn5Z3J5skVt0cE1p6Mp1wn913QjByJ7kDG/8AM2+7d1F++7atky43CqbqXGJL2Rid0EIjQE7yx8Nt/PksPRV2uFrBY9s2mJHtjsp+t1vlVf4pwew//oqqmtB0nbh0ZTzj6eas/kXBIPEHB39FUbVzs6bDnuGvo8H8cabmbA3DLEhVUDezE4UDzmnM/jNSurMAG1eSeBDlYAfhSY76QZ4hQcA9JPRXqmvvkYOo5aorevL8Exo3QzARWER/KyHulxIOYnw27FGFHm6a0HW/Rypo2SONcLEkZUdCxurE9uyGpjk+0MY4zcSj8tPv38Uj4qvVncx7R0VYdOW3dLeaM/DikX0qRWzOMb29sxuE7OkJj46CGT/IqfXGae0vbCRf1h4J/oajb65CS2kp+HblT+6x+2akZJgd4IPZVG/3M6Ppsv8Azi18FaZSDgjBFJUpexhu3p9tRjLiqjWjoYS7kdmgz+VaPgJ4yo6pI8vGR1+GPPW6au6R90W8UvOy4fqde9YekGvnqZyoDqcMjK6noZSCPqrXuTzSKlpI18CVVuoh0BwA6jsOz6T01scWW4aOQ6xSq8htfPJeaKQGlqyakzfXXRixXJdhm3vFMcw5g+ME9RK7x1qfPSNTJmtriawmOcMdgng27Kn95cGtr1j0SLm3kiO4kZRviuN6t6f61hmtcLGOO8UFZ7ZhDOOfZ2sKT8ljjPQ1eZLaMtNjhJM7dYdCmMl0B2DxHxf/AMqBI/GM/VWh6OvFuIEkGO+Xvhxwecemq3pnQWzl4hu51xvHyccRWtsr14OuxcpTilIgAfxvFewfxmvGfxkj669A/jcaxMvxYk0QYEEbjVn1G1xktZBFMSyscAn9J0AngJANwY7mAwd+DVbrxPEHGGrLTc4P+ij1Dp8cmPdH3H0fZ3SSoHjbaVhuP1gg7wRzg7xXRWH6ja4yWsgimJZWKgEn85zAZO4SjcAfh7gd+DW02d2kqB4ztK3Ajq3EHoIOQRzEVs4yTW0cdOuUJdsvI/RRRUngDUJp/WSK1B2yC+M7AOMD4zsdyL1nzZqt6769i3STuRwFYxmTcS0ni4QdxI35Y7hjgaxa/wBMmdtq4fCbW13PaJBPS7He7dZ82KhvR6jHbL3caZvdLS7NqO8BwZyCsUX7NW4tg+ERnfuAFW3VvVCCyBYZknbe8z72JPHZ6PrqkQ8pTogis7VURdyrGjv9Q3nrpqTWDS83gQTqD0xiL6ZMVjbb+C1CMI+WjTbmWqVrJrDs5jiPfcGbmXqHSarsmitKy+GwX9rccPMCRTJ1NnP5y7t07Ntz/QfTWOVcpFqvLqre9bON5ecsevfXHc3u8LGCzsdlVGSSTzAVMJqhbj89fO3VHGqfSzN9VTmrmg4u6bGj4meUjDXMpLCNTxJbGE7BvOKiGNFPbPV3V7ZrUeCM0LoZoCXK91vNhmIG9bdAO+38NrGcnzCmdc22XspG4PbuM9auMjt74emtt0Lq3FbwtEuWaRSJZSO+ckYz1AZ3DmrOr3RU8ai2uLE3KRsTGwiMqHm2lYDvcjGQcVYcU1o1cLHGal8lb98CRUVNtCFAAJUE4HSaiJ9aEkPwWP6qLn6BV8ttBzDfFomJP1u5QKfSe+qVTQ2kyO9iiQdG2ox5lFYfQi/JeXU7Y+1Jfoytb1m8GGdvkxOf6U73O5bctrOc/qEfXWqLqvpJuMsKfvufqWva6j3reHeRr8lHf62WpWPBfAn1TJmtORRtQrC5tbkXEydyUvEioxXbcs2wTsgnA2Xbj0ir5yv3rJbwIPBkm7483eKSB6d/mNd+hNRlikWWaZ53Q5UbOwgPM2zkkkdZqf01oiK6iMU67Snf0FSODKeY1m1wa5tt7ZgujNA3Q76Oa1XJJyZJFbec8BH/AFqV/wCCXZ8K8hHY0rf0FaBHyZ2g+HOf/cx9QroHJ1Z/3/zrV5dcX8GdZNsVpMzY6tzHjfxD/wBtz/vrx/Zf418nmiP9WrTl5PLPol88r+2nF1AsvFue2R/bUelD6H8u7/JmVvqtERh71sc+zGAfNk1ZdXdFpdzxxRri0tQpYfGxvVCecsRk9WemrmNRLHxGe15PtVNaN0bFAnc4Y1jTOcKMZJ4k85PWa9KKXgxTslN7k9nUBQw5jz7qWivR4MM0noqOb8hJI0EtvLKB3u0MMfBIPYpBFc41W+LfKO2I/wBGrY9L6tWty21NCrPjG2Mq+OYFlwT56iW5OrI80o7JWry4p+TJC2cPa9GZHVSXmvYT2o4/3Gmn1Uu/gz2jdryL/wDWa0uXk2tz4MtwvY4P1g1zvyar8G7nHygjfUBXn0ofRmWZevE2ZtLqrfY/8M3yZvtKKsOp1vPaNYrNsiQTvHsqwf8AJSnGyxU4JBZiBk8F6KsLcm8vwb4jthz/APYKktXtRRBMs007TumSg2O5qpII2iNpsnecb91TGCj4MVt07OZvZcRS0gpa9mIQ1nGu+i1iue6MM292pimHMHwQT51we1T01pFRmseiRdW7wncWGVbHgOpyrekegkc9AYRqzpI2E81pcE7AbvW47vgyDpDLg1b20hC/gyIfOK5NMaBdtlL2xlkZBsrNAHY7I/XjGcdRqCk0DYcCbuE/L3jzSKawzr2XaMt1rTRJaR0ekm8EBulTx7Rz1A3Fk6cRkdIAP1b6e/sxEfzOkGXqkjDf5lcfVS/2Yux+bu7eTqLOn1jFYJYzZs6usKPuRwj8cRXoGnJtBaRX9CsvXHIh+sgmuCeS4j/O2s6dZifZ8zYwawvGmbCvrND87R0TwhwQ3CrPqLrlJayCGYllY4BP6TdgAk7hIBuDHcwGDvwapY0zHwbKnr3fXXqe5jkXGQayU99b01wVOovFyY98JfkfTdldLKgdDtKw3Hh5iDvB6Qd4p+sK5P8AXlreQQyttKxABJ/OcwyTwkAxg/DwAd4BrY49PW5APdohkA4LAEZ6Qd4PVV5HNtaZl+lrNoy9tdWhnTuryRkxtIG2icOGUbmwd/nos9FzDHufRgQcx7kiekv/AFrYcUYqQZnDoPSrDAWKEdDSAfRGGrqj1GvGx3S7RekIrN6CSPqrQsUtCCjxcnKfpLmdvk7Cf0Nd0HJ9ZDG0kkh6Xlff2hSB9FWqigIe31Xs03rbQg9OwCfpqUhhVRhVCjoUAD0CnKKAKKKKAKKKKAKjdI6etoFLTTxRhc52nUYxzYznPVUjVAvOSOxeV5QZkZ3Z22X52JLYJBI3npoDxLysW2T3OC5kXO5wqqGHSAxBx2iuzQPKNDc3EduIJ42k2tln2dnKqWIOCeYVk+krVbe6uoELFIp2RNtizYAXiTx41JaivnSln8qb/ReoJN4nnVFLuwVVGWZjgADnJPCqTc8q1iCRGJ5gN21HEdk9hcrkdY3VyctspFpAme8kuVDjmYKjsFbpGQDjqFZZ3WgNV9960zs9xutrGcbC5x0+HXVa8q1izASd3hB3bUsR2B2shbA6zgVjhhHchNjvjeNFnn2Pc6nZ7M5NKZabGj6YhnV1DIwZWGQynIIPODVO01ymWUDtGhe4kXIYQLtKpHMZDhc9QJrNrfTksWhTDG7KJb5rcEEgpEUaV1Q82dnH7xquKwUYUAADcB9VNjRqp5Xo/I7j1o/tV02fK3akgTQ3EIz4ZUSKOttgkgeY1jVveIVG1HK8hJzmfuKKOYJGqlm3Y3sR2c9NxO+1h3ZI872VBOyjrUsm19fUabGj6ms7pJUWSNg6OAyspyGB4EGnqrPJxZRw6PgSGf3RH37CULsA7TsSAmTs4JIxnmNTWmYpGgmWEhZWidY2PAOVIUnqzipIKzp7lKsraRogXmlXcywrtBT0M5wueoEmoQ8sEXNZ3HrRj/dVF0rqTdWcQaeS0jXmLzEM7cTgFcsx41DXUtt3GIQi5NxhTNM74hz8IRxEZPbu89QSa7Z8rtmSBNHPCD8JkDqO3YJIHmq+2tykiK8bB0YBlZTkEHnBr5bM+8AZZjuCqCzN1BRknzVvnJdoia10fHHOCrlpJO5njGrtkIevnI6SaAt1FFFSQFFFFAFeHjBGCAR0HeK90UBG3WgLaTw7eFu1F9lRk+oti2/uOz+zeRB6FYD6KstFAU2Tk7h/Rz3CHm75WA8xXP00y2pNwv5q9P76fZarxRQGc3uq99vytrcD9bcx8zrj/NVdv9U/HaKHSWh3H1oWraKTFQD56m1YtdoEQXykMCE74gkHcBlM/TVr/sJeSd/iJdvvtlm3rtb9k7uIzitaIo2aknYtFVDTuvSW1w1uLa4mdER2MXctkB84Hfup5jXCeUseQXv8D72hBfaKoPvmDyC9/gfe0nvnr5Be/wAD72gL/RWf++gnkN7/AAPva8++knkN7/A+9oDQqKzz31Y/Ib3+B97SHlWj8ivf4H3tAaJRWde+xF5FefwfvaQ8rUXkV5/B+9oDRqKzf33IfI7z+D97SHleh8jvP4P3tAaTSGs29+CDyO8/g/e0h5YrfyS89EP3tAZvrjdqukb4FgD7pbcT1LXVydXStpWyCsD30vA/3MlXKXlRsWJZ9HTsx4lo7ck9pMlJDyq2KHaTR86sOdY7dT6RJUElg5WdBy3NohgUu8Eol2BxddllYL0kbWcdRrDTeLkgnZYHBVu9ZT0EHeDWx2XK3DM4jisrxnOcKBDk4BJ4y9ANWrR6W1/BFcNbxsJUDKJo43YA8x47+w0B84nSS9zEOeFwZ853YMSx47cg15F0CQqnaZtyqvfMx6FA4mtfu9P6PSWWNdEGTuUjRs6QWuyWXjjaYH6Kcs9dLaHfFomeM9Mcdqn8sgoDn1c5P2l0S0FyDFNJMbiPnaFgNlCw6SucjoY89Ztp3Ql1ZsVuoWQD9IoLxMOkOBuHbg1rvvmL5Be/wPva8tymKeNhe+cQfe0Bhn/Ex3LuW1BsbW1tdzj7rnOfzuNr6eG6vdvN3RgkQMjngkY2mPmFbK2vdsTk6LuD1mO2z/qU7ByjQp4GjrpPkrbr9UtAVm/nvtD6LtFR+4yzXEzyjYWTYDgsqHIIB4E458jNS+o+ut3JYaRubhu7NbKXiyixg7MRcqdhRkZAqSblQjPGwvPRB97SHlPjwQbC8weIxBg9o7rQGJaU049zIZriUSStzk7lB37KLwVeodFccF2oOXKydRdkH+Qg/TW3f2+tP/K5/m7b7yk98C0/8rn+btvvKE7Me0RrBJaktbzLExzllCE9m0wJ+mvoDkn0tNdaOSWeQyOZJl2yACVWQheAxwFR+hdc9GzSdzltxasSAnumOJVc9CupK56ic1fII1UAKAF5goAHmAoQx2iikzUkC0VXtZ9cbWyGJX2pSMrBHhpW/d+COs4FVj33YfI7z0Q/e0BpFFZt778Pkd56IfvaT34IPI7z0Q/e0BpVFZp78MHkd56IfvaT347fyS89EP3tAaZRWZ+/Jb+SXnoh+9pPflt/JLz0Q/e0BptFZj789t5JeeiH72k9+i28lu/RD97QGn0maze25XoZBIUs7xhHG8r4EPeogyzH8rwArQbW5DojgEB1VgDxAYA79/XQGYaztjStz+wtv99crSU7re2NK3H7C3/31HtJUEjrSU00lMtJTLSUJHmkpppKZaSmXkoDpQ5YDpIHpOKmToCSSa4jtoHlW3lETOZo48sY0kOAR0OKrcVxsurHfhlOOnBzUtDrpcwTXL24i2LiczYlViwyqrjKsBwUUIJA6m3fkjf4mL2V5OpV35If8TF9mmDym3/Rbeo/2q8nlQv/AItt6j/aoB86jXXkp/xMX2a8nUO68lP+Jj+zXOeVO/8Ai23qP9qvJ5Vr74tv6j/boOToOoF15Kf8TH9ivJ5PLryU/wCKj+xXMeVq++Jb+o/268nldvviW/qP9ug5Ok8nNz5N/wDKT7FeTybXPk3/AMpPu65jywXvxLf1G+3Vq1R12vLh7RpRB3K5nmgIRXDq0cTSZyWIwdmgIvQuo13bTLMlqpZM4DXS4OVKnOI+g1ompWjpLext4ZgBJGmywU7Qzk8Dz8anKSpIMbVvy97/AOsn/pThkrjkfFze/wDrJ/6UNJUEnQ0lNtJTBkptpKAfMlNmSmGkrqlg/wCUWSNGkla7WBUUgFgyA4AO7OeyhIyZKaaSuRLoEld6uu5o3BV0PQyHePRQZKAfMleDJTDSU00lQB2cKwKsAwPEEZBqR1f1rurEgRt3e3HGCU5ZR/cyneOw5HZUK0leGkoDZtF8odjLC0rTCEoAZIpu9kTPNs/D38Cuc1StZeUqefKWQNvEeMzgd2Yf3aHdGOs7+oVR5ApIJAJHAkbx2UjSVJB7RQCzb2djlnY7TselmO80rSVztJTbPUEj7SU20lMtJSRhnYKgLMTgKoJJPQAONAOGSm2kqz6t6rvNJsoizSA4fJzbW5zv7vIv52Qb/wAkh5jkiq3p13EzrK/dHRnQvgKCEkdBsqNyjAAAHACpAw0lNtJTBkptpKgD7SU2ZKYaSm2koC26mNlNI/8Aa73/AEzX0Lob/p4f2Uf8gr5z1FbK6R/7Xe/6Zr6L0P8A9PD+yj/kFSQzLtdmxpW4/YW/++oppKlNeIXbSs+wrN+Qt87IJx4fRUS1lN4qT1G9lANtJTLSU61jN4qT1G9lNNYTeKl9RvZUEjLSU00lOto+fxMvqN7KabR0/iZfUb2UB70e+Zoh0yxj/MK0jQ2rwu5r1pJ7hAl5LEixOqKqrjAA2T11neidHTieEmGUASxkkowAG0N5OK1zUE593Hp0jd/Q+P6VJB4/sDF5TefOr9ik/sBF5TefOr9irfRUkFQ/sBF5TefOr9ij3v4fKbz51fsVb6KAqHvfw+U3nzq/Yo976Hyi8+dX7FW+igKh730PlF584v2KesdR4Y5Ype7XTmFy6LJICgZkZCdkKPgsRVpooAoopDQGG3T4ur3/ANZN9YptpK9XdtI11elUdh7rm3qpI4jops2MvipPUb2VBJ5aSm2evbWM3ipPUb2U21jN4qX1G9lQSeDJVm0Acx2I6dLD/Lbg/wBKrDWE3iZfUb2VadX4GUaMVwVY6SmbZYYOBaSb8Hm3VJDL3rNqhbXoBlXZkXwJozsyL5x4Q/VbIrJ9ZdV7uxy0g7tAP/ERjwR/fR8V7Rkc+6t3FBWpIPmxZwRkHIPAivJkrVda+TGGYmW0YW0x3lQPyMh/WQeCf1l9BrKdJ6NuLeUQ3ETRyHcuO+ST9k43Nz7uPVUEnhpKbaSnW0ZP4ib5tvZXhtF3HiJvm39lQSMtJTZkp5tF3HiJvm39leG0VceIm+bf2UAw0lNtJT7aJuPETfNv7KmdB6ru8io8bSzHBFqp2dkHg93LwgTn2fDO7AGaAibGwaUFyRHEpAeV87AJ+CoAJd+hFBJ3dNaZqlqGzjLB7eBh3213t3cDoYj/AKeP9VTtHnNWvVnUpISktwVlmUfkwF2YbcfFt4/gnpc5Y9NWwCpIOfR9hHBGsUKLHGgAVFGABXzFre2Lycf303+q9fUpr5f1v0dNJe3JjildRNKMojMM7bHGQOO8UYRX2kpsyV1nQlz5PP8ANP7KT/gdz5PP80/sqCTiL15zXf8A8DufJ5/mn9lH/A7nyef5p/ZQE5qDw0l/2q9/0zX0fob/AKeH9lH/ACCvnnUvR00SaRaWKSNTou9ALoygkxnABI419DaGP/Lw/so/5BUkMzjlEtI2vWZkQt3OMZKgnAG4Z85qs+4o/Fp6o9lFFAHuKPxaeqPZR7ij8Wnqj2UUUJD3FH4tPVHso9xR+LT1R7KKKAPcUfi09UeytR5NoVS0wiqo7o5woAGTjJ3UUURDLZRRRUkBRRRQBRRRQBRRRQBSGiigMU1jso/ddwe5pkyuSdkZJzxO6o73FH4tPVHsooqCQ9xR+LT1R7KPcUfi09UeyiihICyj8Wnqj2VN6kWcYvrciNAQXwQoyPybjccbqKKEGwilooqSDy1Q+ttqklpMJERwEJw6hhkcDg89FFAY37ij8Wnqj2UvuKPxaeqPZRRUHoPcUfi09Ueyj3FH4tPVHsoooA9xR+LT1R7K1fk/tI47NO5oibRYtsqF2jnicDeaWigZZBS0UVJ5ENYprDZR+6pz3NMmVyTsjecned1JRUMlEf7jj8Wnqj2Ue44/Fp6o9lFFQSHuOPxaeqPZR7jj8Wnqj2UUUAjWMRBBjjI38VX2VuWjlHco/wBmn8opKKkg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data:image/jpeg;base64,/9j/4AAQSkZJRgABAQAAAQABAAD/2wCEAAkGBxQSEhQUEBQTFhUXFxwWFxUUFRQZFxwbHxgcGBUZGhsYHCggGB4lGxsYIjEhJSksLy4uFx8zODMsNyktLisBCgoKDg0OGxAQGiwkICUtNzItLCwsLCwsLDAyLCwsNywsLCwsLCwsLCwsLDQsLCwsLCwsLCwsLCwsLCwsLywsLP/AABEIAFAA8AMBEQACEQEDEQH/xAAbAAEAAQUBAAAAAAAAAAAAAAAABgECBAUHA//EADkQAAEEAQICCAQDBwUBAAAAAAEAAgMRBBIhBQYHEzFBUWFxgSIykaEUscEjQ1JigrLRFzNCU3IV/8QAGgEBAAMBAQEAAAAAAAAAAAAAAAIDBAEFBv/EADERAAMAAgEDAgMGBQUAAAAAAAABAgMRBBIhMUFRImFxExSBkcHRBSMyQrEVUqHh8P/aAAwDAQACEQMRAD8AiK9o+WCAIAgCAIAgCAIAgCAIAgCAIAgCAIAgCAIAgCAIAgCAIAgCAIC6kOikBRAEAQBAEAQBDgQ6EAQBAEOBDoQ4EOhAZWFw+WbV1Mb3hgtxaCQ0eJPd3/RRdJeSUxVf0rZ74PAcmZnWQwSvZ/E1przrx9keSZemyUYclLcy9Hjw7hc07i2CN8jh2hoJr18PdKpT5ZyMd29StnnmYb4XlkrHMeO1rhRXVSa2jlS5eqWjxAvsXSJmcR4VNj6evifHqvTrFXVXXpY+qjNzXhk7x3H9S0YSkVhAEOhAVpAKQFyHAgLSEOikApAKQCkApAKQFEBWkApAKQCkApAKQ4UQAhDp1qHi7zwOWWQNaXNdGwMbpFGowfMncrC4X26R7Cyv7q6fYlLAGGCSKRjMOOF104BpvSI78gA73Ko87TXxbNXjTT+FI0/LsgyMWZ2EQ18uS5zyDpc1pk3J8+rG3qrMnw2ur0RThavG3j9X+v7Gq5q4Q3imW8RTRsbjRASSH4gXOLiBsRsKNm9rU8VvFHdeSnPiXIyNJ66Uazo55bdoGZoEjtYZE0kU34qfK6+3TvQ8lZnyLfR/76FXCwdvtNfT9yzpkkccmFp+URW3fxd8R+w+icT+lnP4i31pfIgAbew3PgFqPPMh3D5QLMUoHiWPr8lzqRLor2f5GMukSoCHC5AEBfpQ6U0oC0ocKWPJAAgFhALCAqgKWEAsIAgK2gKEhALCAqgJN0f8utzcgiT/AGoxqeB32aa3yvf6KnPk6J7eTXw8Cy338I6Jztx2DAxzAxlPljc1jYw0BorTqPgN/sVkw46yV1P0PS5OaMMdKXk4psvRPCFoBq2q9vC9kBUeXpsgFIDM4RxF+NKyaOtTLrULHZXZ7qNSqWmTx28dK15NlGyTiORJLM4NAAMjwNmjsAA8TWwUe0TpFyVci3VfidA4Vy4Y2DqwIGkeAMp83uPZ/wCR9VnrKt+/+D0seDpXbt/kxc/GfGTpmfqbufjJr1B7lKaT9CNS59SP5vVTnRkgNcflnaAHA/zgbOHnt/i5S0tz+Rmvpvtf5kU4hw98Ejo5B8TfoR3EeRU001tGK4cV0s8NK6RGlAX0gFIDpvRFwpjoppZGNcTIGt1NBrSLNX2bu+yxcq2mkj1f4djXS6a9SWQ8WhdmOxGxfExmsv0s0gbbeN7hUOaUdezYskvJ9nojXSrjs6rHijYwSTShoIa0GgKqwL7XNV3Fb2232Rl56XTMpd2yVcXiix8WR4Yz9nEaOlvc2m93jSoh1Vrua8imIb14Rrej3hTGYEOpjSXAvJLQTubHaPBTz2/tGV8TGlhW0QzlyMZPGpH0NDXSOAoVTfgbstGR9OHRhwpZOU39f2OjcRyIYZIIzE1zpnlraazam6nON9w/VZJVUm9+D07qZaWvJq+kLRFgTFrGBzqYKaLtxrbZT4+6yLuU8vU4XpFvKfKUGFCJJmtdLp1ve4A6drIb4AeKZc1XWl4HH40Yp2/PubPFdj8Sxg90eqN9gB7QHCiRYrs9lB9WKtbLZ6M8b12ZG+ROphlmwOrL3xve8yOawt02Azzuq7u21dn6mlezLxeiaeHXdepuea+N4+A2MyQh5kJADGsvYAk714j6qvFF5N6ZfnzY8KW15OH5Upe97z2ucXEDzN/qvSS12PBp7bZ23o3fGcGLqxVW1xIq3A7+osrzeRvr7nu8Ny8S0aXpA4tFkPbgMB6100bXO0jZpIJo+4VvHhyut+Cjl5Zt/Yry2iVcQOPg475WwsDWC6Y1oJ7gLVE9WStbNd9GKHWvBfFiwZkUUskDCCA9oka0kWLC43UNpM6pjJKpox+XOLw5rJDHFTGPMfxNbpdQBsAd1EKWSKxvuyOHLGVPS7J6OV9I3DI4MxzYWhrXNa8tHYCbuvAbLbx6dRtnkc3HMZdSReleZRpQHSeTcJrW47D3jr3ebiajHsAfss2V9mz1eNCUyvxMrm3mCVrc2GNwbLHEJoi3t099+O4VCmVKa8mrqbpp+CKR5p/FtyNJLcvGZbgLAkaNVE+lqcr4vqQt/C17GPxDIa9rg1zTVg0bojuPgVvwPddjBnTU9y7in7bDhmPzRuMLj4tItv07PdQqejI5/EryfHim/bsaCl0zCkBegCA7b0c4vV4EPi63/Un9F5nIe8jPe4c9OGTW8j/tc7iM/drETT6Eg/2t+qnn+HHMlXF+LNkv56PLmd4l4vgxE7MBfX8xsj+xq7i7YaZzO1XJifY33POFNPhyRY7dT3kCrA2uz2qrBUze6NHKirxuZ8szsl4xcRxHZDFt/S3b7hQXx39WWU1jx/RET6MOWZMcOnmoGVjQxo3Ib8xJPidtvJaOTlVfCjHwePWNOq9TMx89uVxYBh1MxYnixuNbiA6vSgPYqLlxi7+pZNrJyO39q/5Z4dJGe1kmBG/5TkCR/hpYWjfy+K/Zd407VP5EObaVQn77JLzNjSS4s0cNa3sLW2a7fP0VGNpWmzVml1janyWcLx24WGxsjgGxR/G7u2Fu+67TeS+3qIlYsaT9ERPovJmmzcpwrrHgDyslxHsCxaOV8MzJi4Ld1eR+ppul7K1ZMUf/AFx37uP+GhWcRalsp/iNbtL2RBFqPPO8ci4nVYMDe8s1n1d8X6rys9btn0HFnpxSjnnKh/FcYdL3a5JB6C2s+1LZl+DDo87j/wAzkuvq/wBCWdKsx/Cxwt+aaZrB+f519VRxV8TfsjXz3/LUr1ZI+KzDGxJHN2EcR0+zab+iphdVr6mq30Y2/ZGo6NMPq8CLxfbz7nb7AKfJreRlHCnpwr5nL+ecvrc7Id3B+gf0jSfva3YZ1CPK5VdWamaKlaZxSAn+DmaGwSDsdC0Vt2sJDh9x9VQ53tHqRelL+RHuKcYb+KzZ2mxFjCKyLBeTdHxrw81R4bfsjV5Ur3Zb/wDbcXQxlg1GLrJKOlrRQoADbc/Su/uuht0p19SjJKUut/Q0OTw8da6VzyXOP/H4BXddHfau/daMfDXX10/0M+bmPo6JX6kiI0cP3/eTDT6NFk/ou5nvL9EUeOP39WaJcM4QF9IClICT4nP2XExsbOqDWNDR8HcBQ71Q+PDe2bJ52WUktGHwPmzIxGOZDopzi9xc2ySQAd/ZSvFNvbK8XJvEtSYXEuMyzz/iHuqQVTmbVp7KUpiZnpXghearvrfkkX+pOZo01Fq/j0m/WrpU/dY2af8AUMutdjAz+dsqaB0ErmFrhpcdNOI9Qpzgia6kV1zMtQ5Y4nztlzM6vWI2VVRDSa8Lu0nBEvYyczLa14XyMLl/mGbCLzBo+OgdTb+W6rw7SpXjm/JXhz1i30+pZx/jsuY9r59NtbpGkUKu12McwtSczZqyvdG24Vz7lwMEdskaBTesBJA7hYO6rvjxT2X4+blha8mBx7mjJzBUz/gBvQwU338fdSjFMeCrNycmXtXj2PTgXNuRiRmODRpLi46m2bIA/QJeGbe2dxcq8U9M6NbxfiUmTK6WatbqBoUNhQ2U5lStIryZKyV1UYRCkVkrZ0gZYYGAxBobpFM7BVDv8FR93jezZ9+y612NPwDjcuG9z4NOpzdJ1C9rvZWXCtaZRhzVie5MvifNmRkSQyS6C6Fxcym0LJBsjv8AlCjOKZTS9Sd8m7pU9dvB78V53ysiJ0UhZoeKOltGu3ttcnBEvaJZOZkuXL13PXC5+y4o2Rs6rSxoaPg7gKHeuPjw3tkp52WVpaIxK8ucXO3LiXE+ZNlXGRvb2W0unBSAkHL+W17DjSODbOqJ57Gu7wfIqFdn1GrBe19m3r2MbjDSNUWVH29oPYd9vXyVqwxkXbuTea8Vd+zNYX1I+QE24NHkNN1+atjjKbde5VfKbhT7GdwnhL8h1/KwbueflA71PLmnGvmV4sNZHv0PTj+e2VzGRf7UQ0s8/wCJ3vQ+ixyn5flks+RU0p8I1dKRSKQF6HAgKaUOlNKAaUA0IBpQDQgGhANCAaEA0IBpQDQgGhANCAaEA0IBoQDQgGhANCAaEA0IcNxh8fka0MkDZmDsEosj0d2hQcLe12NEcmktPuvmeo41CNxhxX5vcR9NK7q/9zO/eJX9i/P/AKMTiXGJZhpJDWD92waW+/j7pMJEMmer7Px7GuDVIpKoAgKoA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70636" y="180231"/>
            <a:ext cx="5500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Концепция подготовки </a:t>
            </a:r>
            <a:r>
              <a:rPr lang="ru-RU" sz="2800" b="1" dirty="0" smtClean="0">
                <a:solidFill>
                  <a:schemeClr val="bg1"/>
                </a:solidFill>
              </a:rPr>
              <a:t>спортивного резерва в РФ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620391"/>
            <a:ext cx="10713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концепции</a:t>
            </a:r>
            <a:endParaRPr lang="ru-RU" sz="3600" b="1" i="0" dirty="0">
              <a:solidFill>
                <a:srgbClr val="020C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48816" y="4016170"/>
            <a:ext cx="245048" cy="37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31" tIns="49767" rIns="99531" bIns="49767" anchor="ctr">
            <a:spAutoFit/>
          </a:bodyPr>
          <a:lstStyle/>
          <a:p>
            <a:endParaRPr lang="ru-RU" dirty="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684923" y="1416801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 lIns="99583" tIns="49792" rIns="99583" bIns="49792"/>
          <a:lstStyle/>
          <a:p>
            <a:endParaRPr lang="ru-RU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62143" y="9497537"/>
            <a:ext cx="245048" cy="37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31" tIns="49767" rIns="99531" bIns="49767" anchor="ctr">
            <a:spAutoFit/>
          </a:bodyPr>
          <a:lstStyle/>
          <a:p>
            <a:endParaRPr lang="ru-RU" dirty="0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2898250" y="689816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 lIns="99583" tIns="49792" rIns="99583" bIns="49792"/>
          <a:lstStyle/>
          <a:p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84666" y="2433012"/>
            <a:ext cx="2845809" cy="442010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плана мероприятий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механизмов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4050556" y="2433012"/>
            <a:ext cx="2845809" cy="4420101"/>
          </a:xfrm>
          <a:prstGeom prst="rightArrow">
            <a:avLst/>
          </a:prstGeom>
          <a:solidFill>
            <a:srgbClr val="FFFF9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плана мероприятий и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региональных программ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7616446" y="2433012"/>
            <a:ext cx="2845809" cy="442010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pc="-1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общегосударственной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системы подготовки спортивного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резерва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35793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21513"/>
            <a:ext cx="10693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5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AutoShape 2" descr="data:image/jpeg;base64,/9j/4AAQSkZJRgABAQAAAQABAAD/2wCEAAkGBxQTEhUUExQWFRUXGRwYGRgYGRoeGBoYHRwfGhocGhgaHCggGiAmHB0cITEhJikrLi4uHR8zODMsNygtLiwBCgoKDg0OGxAQGzQkICQvLCwsLSwsLCwsLCwsLCwsNCwsLCwsLCwsLCwsLCwsLCwsLCwsLCwsLCwsLCwsLCwsLP/AABEIAMIBAwMBEQACEQEDEQH/xAAcAAACAwEBAQEAAAAAAAAAAAAFBgMEBwIBAAj/xABOEAACAQIEBAMEBQcIBwcFAAABAhEDIQAEEjEFBkFREyJhMnGBkQdCobHBFCMzUnLR4RUWU2KCkrLwJDRjorPS8SVDRFSDk9MXdISUwv/EABsBAAIDAQEBAAAAAAAAAAAAAAMEAQIFAAYH/8QAQxEAAQMCAwQFBwkHBAMAAAAAAQACEQMhBBIxBRNBUSJhcYGRFDKhscHR8AYVIzNSgrLS4SQ0QnKSovEWNVNiJZPi/9oADAMBAAIRAxEAPwDTXpDUTF+/wwl8mifmukP5vxuWLtL95f3eoL3G2kV6BjlIEqSnTuMUc6BKLTpy4AqQreMVBkSiuZDiAugMcrAQuguIlXDZXYGIRAIXQXFZRA2yEcf9kb+0Ok9Dv2x4wf73W/lHqYtehai1CMlRFVwNAKyJ9wxs5iFJEpmfKUzEovl2sLe7tioK6Us8N5n8bPeEJ0aX6jTCkQ3rPf1wMOlxRXU4ai3MdcUqD1gmtqSkqt7nbpeOvwwVokwhSQs4yXNbVndq2Yq0VVZQUkF2HQ77nv8APEOpEaojXSmDkzj/AItWqrVIY0wfNA1HVvJNzE7d8VaDF1Z4aNE1vNmnUCLEHce/8cdA4KBdRUOG0iSWAYm9xiN47RVLYClz3g0KTOUUKvp1Nh647OYJUNEmFR4W9KvRDkaDJUgdwYt1jrjmPKs5pY6FDUyfmISSP4Y9NgagGHbPX6ysrEA70x8WUNXLMvtCMOtqNdoglpGq6o0RBLmAB03J7AdcL4zFtoMzFGw9A1XQEeyHDaDQ6+Yes7+oPX0OExjXVGy026kY4cMMEIwAAOwGBK6ocX4tToUXqswhLH3kwBAvJO2KPeGiUSnSc92Vo+NVkfO/MP5dliTTKlZjtpYyuk/Wslz3OIoVg8Eob2Q4SkbIcOqVnp00EsxCge+PxOKSJK2MwbSHYFpGe+i+lToFmrPrVZJGnT7gpEx8R8MKb0h0IDa5KQEywDspvpJB+UgwfQjBqlkek/PcIpy5RBc+XcgD5Y6ndI465V5soppz7vtww1srLcY0TnyiCMpT/t/42x5Da7P2t/d+EJ6h5gTa4ucek+TR/wDGUvvfjcsLaIJxT+71BeqnfG2SlAzmuwMQiAckM5j4rTy9B2qEAkEIp3ZosAPfijzAR6LCTIVngfFKeZpLUpkGQNQ6q0XBx2gVo6SJAYiVYNAXQGIVwJXQGIlEDYXoGIVgJQrjeWZ10rcyD9h/fjxkj56rT9kepi06Q+iC4y6LlqTO5Frk/gMaxcCVYDgFmHMXH8xnC7qCtBSKd5BDNMQNyYEz7sXkAIjWhQ8M5czNIjMaijKsgaoIkXEe6LbYWfWtlamqbQ49NM2T+kKlTQLmlY1FsNIHmHcyQAbYvSl4Q8TR3d26FKXFM/RzeYFShS8DUDqDRDHrYWk4aykTJS2iG591pAQomY8u/wAu2OaM3FQU4ct89ill6dF6L1QsqGU3ABsIPYR8MVc2LyuEzIRn+fmWPWqp/aBUe8icD3buStCE80cxtmVFGgSVkOTHmKr1PYT0jERHnLhrIXnJvGmy9Twq0aGcm4OpSbEztEx0646wAhSSXXKeaGaUuzowZTcFbzAAt3uNsbVG2HZPI+spICaju71KvmqrTpdSGe6KYlgegE7jY9sDpYvKC5zSI0HP9eaM+iHWBspMkFd1cXCaY6A6yRPrsvbYeoNcQG1i17rjUKaQ3bS0KZdSuRSEtUIJ1GEEAea1zOoWwAN3YO7FyeOiISHRm4DvVXP8eqKQI0EE6tWkiYmDp1GPct53WDi3lHTDSI7VG66Mpa4xzelbKMtdVWq0ygUkgrJUkwWW4BBMR8MX3rCCH6/Hx6EE2SFljNCruQFG7MxkUzq3Ji4kbW+ZjD5YOXqXYgVA5uczrHHq/RS8k1R+W5YE6fMBI3BvG9t4GKPIAKfdJpCeS0bmDNVTU/J2q2akzFioCmG0iLSYWdtzhPNfNF0u1sLMeKEa5knfeNpgf5+3Bi4vM9SYwpgEHn7ET5VMVEB7n8YwSk7glMYy90SpoPBH7A27wMNt0Wa7VNfK/wDq1P8Atf42x5Ha372/u/CE7h/qx8cU2Rjf+Tf+2UvvfjcsnH/vDu71BdBcbcpYN5r0DEK4ACxj6RKFd89VBBYAgJ2CEAgD44VcXEm2i0KRa0XTD9HORzNJ1L0WVan15GnSBMEA/I4DSrF1XKDbir1qYDM0LTAMOkpVrZXUYqiALoDHKQJXYGIRQIS1znzB+RUvF0eIS4QCY3Umf93HjA2dtVh/1HqYtCkJphZhxfnPNZk2WF20AWHcknrjZdSbxKIx0WARjlqpma5Jrk6QdQm0vETI3MdftwvWIsAjMGWbK7mOOgVAqhiqaVY9CTAY7eYqSJPv74o5tpUjrSTxykEzr01A88aAxm7+ax6RfDVMAU8x4K9aoHBrALqbMZfwkRWdV0sS9RZ1vqIAGnbsBjqeIDyQ1qE7Dlo6Tkscx8aNR9KKEVZEi7NB9ok9+wthynSgS5AJQ/KVGHnaqUHSxJPvA2HqcWc1ptC4WRRqwIUj62294O4npigsDPBVglwHNHeFeL4jZjQ60dHh6rEwRHlEyZ2232wu8gtyjVHdSyOgqrxWu4rOtxeZi4i4G9rxbEMNlJpsi2qJ5XmyrRVaardNrnctqk9I+rHXuIxoU8TFLJHApGoOnKdqXO9Ku1Mz+TmAZfUQr2nVBAKwD6nVBC4Cas9EfHx8dVwQNVQ5i5tRU/0aq7uwkldSEMpAGoMCpBubGbX3xRzzw/x8f5Ul4HBR8N54lGNT9IvhxTJOhijBiVqAEqzAAQfKIkbkGBWgQ7Tv+PjVcHB3ag3MnMz1SRqbQVA8p7bt5h5ZAix9cQHS5Vc61kq5zMB6kyyKTaQTv67TPWMWqOzEmEIdSucNqA08wpsRpUm+5VhcmCd8Hw4OQqpHTauOE0XWtScBv0tM9R7TjTcjqZE4GSACStSo9jmEArQ+cOLaigpq4LyoYg6SDYgb3kgwYid8KsqNnNNu9LOBFis8r5YipUEMwDlJAMSNxcSSBE4KHgx13V2wGA9aLcvuBUXaZ2He8fhi9MXQsY8OghGMuD4I76AP90fxw63RZhTTyv8A6tT/ALX+NseP2t+9v7vwhPUPqx8cU3rje+Tn+2Uvvfjcs7G/Xu7vUF2FxtylwxdAYqiALM/pDtm27+Gp++PuxVw6JKJo4BOnKzGGXoAsCL3v8cZmF+vcU9V+rAR4LjSlLBq6xCuvccpAlehcRKuGpD+lfOrRyyswBBrKt++hz192PHtYX7arAfZHqYnqdqYWRfzhq6isIAT2JCg7X+3G9umwpEnVO3ACwPgFn1n2i1iqj6t7yZ2tFsIPZxKYY5pkN4Jj4zk3eiaahVAEruWBAgbQBO3WcQFEhZpxDPlc5TTXqBgNIUE29kwJ3PeLHB2smi4lXzRUEIVxvOE1QovDiB0OmD85JjBsKwBkquJfLhPBAs1TIdlgyWMCLmbiPmMOC4lKXlSUcvUUsx8oQCTPcwAJ3J2iOhx0giynTVFuEhfHpkyEBfpcKbfjGFaxO7dl1RqfnCU90aVFitQCFHsCTMiwIHQ7/AYyZe1pa7VNAAmVU5r4css6bhVaCd++95679MGo1C12UqGsD/OUfC+VFrUadWXJcCQpWLE9wcGfi8pI5JerhOmY0VTN8NoUcy1Ov+UaVUfo/CJ1MAw9qxEG9t5xFWtW3f0WWbG8xB7E3R2HiKzBUYLHrHOFMKfDZk/l594y/wCBwoa+0Yj6P+9G/wBPYv7Hpb715Uy/Dh5T/KAI9MvPfrjt7tAain/eqN+T+KcJaLfzNQ98tl3qFF/KfDZgBPhaoMDzQYie3pjXwz6RY3enp8cuk9U3S1bYG0aYc7KMov5wmB2I8/K9JFIL1D2LEDSIgwQBaDee3vw47BsJmT6L+hYTa7glnl3imYK5sZc0vDA1VGdQXNPzAAWm+3YmB1xwphggIrXgmXqLOVK1YlDUNVCAJViyQIAI0KthFrC0YpZq1WUmVKYj9VdzWcrRQcPXeqxiswpMTpDeXSRGvyjppNyCQZwMUWdKAAOHbx1656ki95DgNb/Gn+UGzWZ8BR4TVablpIIqIIMyYZoPQTv8jizaZLod7PWFBqgi1vH2rnM81Zh6S0mqAhTKmBqS8+VhsD7sE3LWm3h/n3oebOL/AB7E98HzHiZdHtdbwdmAgj0uJ+IwYWCUOqbuVv8AVaf9r/G2PHbWP7W/u/CE7h/qx8cU6Uxjc+Tv+20vvfick8UJru7vUF67BQWYwAJJ7DGyShNakjjHPkwuWEGTqZ1tHTSAfjgrKZJuqOqCLJaWs+bzKNXILOyoSoAAWYjSd95vgVenlok8VenVmoBC0Ghk6tOuopuBS0y+pZdtNoBm3yx5+hUyEum61qgzQOCIUc9U8RkKSoE65jfZYi59fdhxuOhkkXQTS6UBXcpmVqJrEgX3ttvh5tQObmQyy8KPJ8Wo1KjU6dRWdfaAO2OzSuDmgwrxMYkmArrMfpgqpVyVNkIZTmFg9LJUH2HHksOf/NVyPs/kTbB0AgHKPK6UitY1NYEaUUHTJvLT63A6Y0auIL7RdHYxGuXij1sy7ITqInVe4km1o9oHfscc7gq0xE8LotXyxCkNWYLHxPpq3I+M73wOCiZwLrGuO8QonNLVUfmwQdK7hVJIAnuPvOH6VN27LENz+mHSh/F6yONanSWdiqQZ09y0wNhA9+C0WuYADeFSq8PKrUs80jWSVE3+t8G3HTFzTESFUOvdcpmGYAMSQG1DaxiPwHyxLgGrhyWjUuXaNOkrlireVmJiNtWlZ2xjmu5xLYTTAAZX2VRmYUzKqhLDSL6WACLB66fxtgbiGjNzRyGl3RUnFaks8tOvUB2WRAB7XkfLEMMweSllnQjvKWU05VBrLaZmBtPmj4d/XA6xzVCQFFQyZKCcayBrZysqzqFNCu12FJIBJ73v3jB6r8gaeENn+lelwuNbhMBSc7iSP7j6eMcbqtS4Yrqz0tJVIszecgEyTT1CAV7kSVMQDaC8Nhrpk8Yt2THstbXUqVtr1abxSquHSBmP4cwEGeQN5BNuZC8yvDGqoK7AEEhYZgjMRcxMahAPmkde2LVKtMOLACLcBIF4gxx5COSE3HVMAG4XOHGTLpmARbnYanquAZhRLw0jw6v1GqhV3us+1e4BgwDeBOLUqjTVDeNvju+CtLy81GVMO8dMMeSR1SItaYgnQSYgaAnzTngmWqGYlSg9Sxj7iT8MelJXy9qT/o9B15gKlFg1MUi1YjTT16oYKVbU0gQI+BmwapgJps2WicJKiopTMIzaQ0LSqP5CLMItpLBQt9wANRxmtoGc8E9XwFpuxpczdwoqPEnSmrreKhFMrSqaGUQCZLAhTe94NjJFymrVnzej23SbqI1m/wCsoFx/mHxWWpU0FhS9kI6ah5qhIWpMjVqA6dDiHvfUe1xEKrQKQy6zdZtqDGbDsPww5qhkRdFOFceq5Vm0QyH2kbae4/VPr23nEkw5DyBzZW3cn5hKmTpOnssGMEiR5jIN9wZHwx5Da372+/L8ITNEdAJ4oi2Nn5PT820/vficgYgTVPxwXOdH5up+w33HGwXTohhsLDYnbD+oSCMcBAGZoibmqsfMTiuIgU3ArqMl4K0talyZuBU+xrY8q2LrfdqFEMzAD28y05/tMB+OK3DVMdJLXH+dfyZatAU76GKuxEFmJtpIAYX7z6Y0qNQ5MqVqSHrOeF8Q8OuGU+ZTrGjr1Kjr6YKDCG9vELbeKcXVsl46g6XTUJU7RcG0idgY6jFqlwitMpOzvCvF4XQp1NVOH1RMkCXgT18px45tU09r1iOX5U7RaCwAqhnc6yBadArSQbytzaI6ibb3ONBrgSc15TMcVJyMGD1y1TVrYOQR1IK29PZHwGGKmgAEQhA2VzNuEoV2k3CgmdtQkgHpaR0xzZmykwVjZyRrVNFJJLSQP1VF5A6gLf4Y0WOyiShObJgKy3CNIzoIl6KLEbCSCT6WH2nHbySzrVMuq44hRmhkhpIJBG28tJPrJP2Y5h6dQypc2Q0ItwTgiH9ISqzOmO0x8zPywrWrngjZYT2apC67eWNxbpFu/wBmM0xMK4StV4oVqtVmIhz6tDBSfQHbDjKYgKxKl4GHFSKs6m0udVjfqQfTSfWcDxAESOFldjhCdMjxAEinbcxFhG4t3nCjmnVUY68KhlmnPZjyuXalTChRMMaKiT0G8TI369L40E0mkkBoyEzbQDj7IPoWjjwPIKB4y/1n40XFXKKzjM0QWZNSFQro7sW0LqEGIBMkblYhZhR0WVHOGHqDzoIuCOZ6zMW7SSTF18LjP2Z+HJ10tMAAm1xqeyNepRDheqrSd0Xw6dIVWUuTqpmVBI0qAZXUQTcG56YYxrHUG5C67zYgaTJ4nuGsWRaGPGHwzxTcSXzeACCMs8TaDY2giwvI75grgUqQIOrxVCk7Ko8xAG9pA7ezExqIsG2MRAPIkczMTMdXDrmJgC2TTc973cAx8ntHx8XWf858YWo2imZCzJ6azYwesC3aSe2PXryzAh/IvElo5pS1Ok+ohdVWSlIEw76freUm2B1RIKYBgp+5NSqTmPCKtTKmm2saE1BX0hG0lSGJOoCSoCm9hhRrxTaDEIjgajiCjFXhObq5AeJ4SPNUhYBJCsTtovaQtzIC7asGe4kaqrA2esJV5hrl6K1DZ5IaiySQHpdGCKEhwZpQLsbC8icLQql/SslI8vuHqhpGmGSNmBnY9bAgHuMFa8KC7MhuaFyYO/2/9cXN1Astj+jcf9nUPfU/4r48Ntoftr/u/hCdpHoBapQYdx7px6D5PujZ9P734nJSu0mqfjgl36ReItQyoKOVLOFOkAkrB1C+wxrh1whvBDVmNNfuxqhZpNkS4PRnMUWM2qJ/iGB4hmam4qaL4eAtTr0NTDfZtvWMeW3K3s8EKHL5ULUi5GkWIsINoxDaZ0VnOBWUfSlQZapc+yfKt+t58p2+GGqRshHpOSRw7iZpVNcBzBEN6iMHBXOZJW0/RjzGc1TehU0DQoCoJmL3liSfwtgjDmlBFjlRXj2TAoBBICva97aoJJmfU+uPFVDG1avZ7GrRoDopK4jlXIYMGNhcC07zA2PTGm0xoj62K45WJTMhbrKML7E+UiJ36/LDGY5UHIG6KTjGfU5KmwOoFlVx6hSSD0kYs1pJUmAhfJOWpUcx4xOoEFQIMoGF9R9Bb3HF3VSRBVjcQgPFuEVqX5ZVsaLhrklWYyYIEeYXj3YbpvY/IDqEu5rmhBxnf9SBB/N+a5selviMXyzn61M3CeskHZdXhkix0iJIjcybgdhjMy8ijkqyGLASTuNIIs0r5Y72wMtgqs8VR4hlFWrSaoJ1MxKkADTB0ggb3wUPlpAU3Oip8fqscwCyhRpVTE7JaB7xHyxdl2WU6Jiy1bWPzTgiAFAAttv9uEnNjzgpkIJxuqaWbm9kpAx1HgpP+fdhp4BAjkPUF7PA0BX2c2mQDM66TmMK7VzNRqbs1QmtTjR4aibuhDJpAJYBWJMHSLQDOA0hu3tIBE9ZGk3N4iY4i97hYb3UWvDsM0bsglxMuvBGU6xrAEGSQb2Xhy3hh38aqKiAhdQWWJDSqqbgzoPdZ2BGCPrvrQ2AQb8dLXPDSep1oMJTDNzllpY4w4GLCZnMAyOMcJkdQE8ZZlqKzVPEYKCbqdJUmVlSVsQbTMzIFpvRIkQIE9nsHqiNDy9Ds57KmDqhlPIOl3ggwb6mIn0QFntZjE9TJJ2iex+O2PSL5wxF+UXWn4tdiPIAq+8nUfQ3Cjfr2xR8kQFc2K0Ll5lY13WpaozGF0gg6AATM6biCIgyQDF8ZWJduoa8Sj0pfJBR1Ur06CIK0ltZK6PY1ks4Uk/rTvMSBtgDsY46NRPJxrKz/jr1JSh56mgLohJJQDSiR1AgwwveMNU3lwzGy4YdrhM29qioZvUjSIdJDyI9m2wHTY2mffgtwB1oRZlMJaz1QNUZlkAxuBOw7T/HDLRa6A4rXPo4H/Z1H31P+K+PFbab+2v+7+EJyl5oRfmPj9WnVrU0Wiq09LMzgknyqdlvN4mcauxcKTs6nU/m/EUCtXAqFio818ZX8hVHq63ZlGloZ0aA0agAdJXqRjXoveKmVyHVaDTkJM4lmCBItCg7416rjwWbTA0KPcCqTVpSf+8Sf7wxeq76J3YqsbFULUeIVNAcqfMEdh78eYECVunVDuVKjVKQd21E/vB+U4u5rAYaVSm4lZN9JFAjNsC241fa0Ymm8gKzjEGEmZvKPTaGsfnuJG1tsNRa6lpBvCu8vcxVcpVFWiQGAIuJFxFxiRIVHU5utk4NnatXhmXqOxd3Yl2J38z9seMf/ulbs/KnaOiF5rM+bRrcEzcCfhMY16VNpElWcTwVPhuZanXtqbRuWG82lSbWtgpYNVE2VarlXqUDRZt6viLuBYxpAi9j88XENNgp4XRDhvDgh8JSsi5UsFFu7kiT6emJaC8wrOkjoiexG81y+a1Hw66ogqDSCXQyP6pn1GGNw5jg4EeKADmkQba2QpPouVFZW0uFGsBngDe+1gY+w4u+nXJ1Chr2cB6OKsZrlzM+GYqUlprTRh+c8qqJgm2xj2vTA2UnAzI5m/AqXAuOUAyTERx5dqt8J5drr5ajUSqFVbzA6GsUG3tXEbQCLXxNTDkjhZVa4iCQbi3WB/gq/wAT4C6qXqGmtNIZiT+rYEmNhgNTCVWibR2otKoHuDWAknRKHMPJ1eu9Q03o+QKzA1PZDCZPltIHynBcNScyQSLfHJc8OgHKbyBbWNY7Fd4BytUyx8F2BrEeUDWQNgbhIIBIvMC04FicPUe+APX7lam2aZqDQdY988FS43yzmMxWarRVaqwqsVdRpdVFNlKuVPtKbxBEXwHEObQp7x5sAAT16aa69S9bs7aWHw+HZSrEtcJ1BuDcEEAjQ9q84VwDiNAkrlwwaJDPTNg2qx1yOo7XuDjJrbQwVUQX6dTuUcu/mDoUPGVdmYloBqZYkiAdTE2jqUvFeD8RrroOXAWQbVKfSwA89h12kmb3jEUsfgaZkP8AQfd3DkEDBfNuHqCqaxc4TFnAX6gPalXM8Pek5p1EgggMJX0MSDG2N7DU3VmtqsEtN5+LpzF/KDZ4pPYKl4IAyu1jshGeC8u5XLUjVrsigwdVRQxCkkKNLKQJBSIGq8yLYNiK1Z7stJeHpNYxvSSbzhXoKxpZZg6PpOpY2EjobmQLnoB3w9hc5bDxdAqgEyEAasTDBiDcAixHWxFxYx2wwQHC4VD1L78tqC+uoex8Rp9OtxihpiNF2abSmf6OC75klaevSpOr+jayq2q0fs/WMD1C2JcA26IzMLC60M8OOWLPmKCgOVWnU1bkC2qCfCdjLAgmWO84zMQ2o9gNN2iMwhtneKz3nHhCU28SmPIelpMEAmAABBIBjuD3w7g6+cZShV2Ron36OSf5Ooz3qf8AFfHlttO/bX/d/CEWl5gQ/m/lzPV+IZk0Fmm2i3iINQFJAbMe4ONHY2KYMDTpk6T+Jymrhj9ZGqA1uXc6GLVKKGOr1E6DqZ7DD3lVJxs4+BXeR1cunpXtHlfOPMIFI3JqLpE2+s8YuNotmM3oPuUP2fUaZLfSFb4dk8wChptT1KelWkCGHUS89MCdWMmSfSqDDP1j1IsRxKoS1RzAAKt4iACTtOqPnhffU9Gm/eiVMLW1j1Kkgz6kstWFuJQre/oY3G+LivT806q7cHXAmPSFQ4pSqLUC5pvOVBUnSxgk237zi4qZmy1K1qb2EByDVPK+9MoDBOmB8e2DAhwi89qpMWVqqQYKBY9ywR7x/m+Ai1nFRK1/k6gtTh9AOtoJiYg6m7Y8ZtCs+jjajmG+noHNP0T0AiFTgGXYyUv6O4+5sBG1MUNH+ge5FleDl7LSD4YBFxDN1+OL/O+M+36B7lCmPB6N/JuI9ptvnbEfO+M+36G+5RAVccs0taNSUI6srajqNgQSIJgzGNjYeMxOKxYY90iCdBw7ldtYUgSRMgjxCungGlClNvK1JqR1bjUxbUItux8thttGPaeTwIaeEXQ/Lczw94uHB1uoAR6NddVzU4Y6u1RqiBShpEmSfDgBPSQZP9pvTEGi4OLibady4YlhYGBpmQ4aa8e4j1BU/wCSKYpVUSusZihTpqzXPlDLrJmIOoACwtGKCkzKQHecB/nvTAxjxUY51PzHucQLawY7oM6r3M8PpMuYQZhVQv4jbll0oEEkmTFRQ3wAxDqbDmGa2vhb1qGYio11N+SSBA5GST6WmPSiGYWkUCuy+JVCqW0nz6SNQj1g26YM5rCIOp9KVY6oHZmizZMTpPX3qhS5YpeHUVareGwWm4A8xNNnJ8x66mANtljA24dhaQDbTwlNP2lVzte5vSBJH3gOHYLdsq/lKSB6VU1dRp0TT2jVqZd72aacaffgzWwQZ0EJN1fMx9MNgOcHdkTb0pYzTHLV28MhiAylisTqc1GBAN4a0+nvwQbHw2Lw+SrJB5GNDKTx21q5dkaABY89Gx6l9/OKt/U+R/fhb/R2zOTv6v0Wf86V+rwX384q39T5H9+O/wBHbM5O/q/Rd86V+rwQHPZRatRqr+0x1GNpgDb3DG1h9nUMPSFJkwLC6WfiajnZjqpfCQVPEZVqNoCKag16BEEoDZSep3MDtitPAU3Nk2N9D1o9THVGOgadYS7muTsq7lyrgkzZyBO9u174M3CU280B20Kp5eC4q8mZVtw/98/5n1xPk1NR5fWiLeCnyPJGSLAOtSD2qEYXxGHhssTGGxZc6HpN4Nx6pkM1UbLmAtRlKm6uivYE/DcXvjMqU8wutWXNNk1cw88LnaIpBWptUKhhYqLj2TbUJg37DtgTKOVVc9zkA4hlnakEaqWIMmSSCYgW9B13JJmbYq0hpsETUJ/+jtCvD6KncGqDG1qz48htk/tr/u/hCPT80Jn4pVipWCsQ7aQoHWVH3Y7Zo/Zm35+srVb9WwkSL+tVUYm9Qlel+wBBthgjpAC6LMAloWScz8YzGbqOlDUKC3C6oLKDGpyN5Ow7Hvj0WGw9Kg2XalZdbFVKttOxLyGoArBWCixaDAJ2E+/DUMNkqA7XgtE5D402YnLV31BhKFiJB9/ob9euMnF4drDvG96foVXGWk34Jx4VltClCdUbzG+/ymcZVWpJkBaBbA1RXllFfPVgyqYy9PcA38Spjc2QBu3dqx8d547E3fklP+jT+6P3Y14SS9/JKf6if3R+7HQFyiyFJEUojatJvJBYE3vG3uxTdM4iVYk9itRid0z7I8FElfRjt0z7I8F0lDeN8Zp5YIXjzuFjsPrN7gMVcymNQPAKzWudor9OorAMpBB2IuCPeMUc1oewtHP1KL3BUmGFVRZmmWUgHST1iR7iOoO2KuEiFZhAMkSg44AipoNQwaYpvMSUViw038saiJvaO04B5O0CJ4AeBTjsc4vzxeS4dpABnnpPaun4AreIfEMVA4sBHncPf9aDYbbnE+TgzfWfSZXNxzm5ejpHoEd08exXjkZNIs0mkxYQAAZUrEXiA32YJu9CTolxWgPAFnCPSD7FNSywVWXcMWJ/tEk/fizWhohDc8uMnqHglvj/AANH01QD47DQoDlNdQjys5X9VQSSBMD0GKlvFWa+EC4rkjRcU2c1CqKCxAE2GwGw7TJ7k418IIpALHxZmqVSwylbBeE4lULlHVrKoljAwDE4htCmXu7hzPJGw2HdXqBjf8KhwnNh9SxBUk26gmZ/f/HCuzMW2tTjRw1HbdMbSwhpVZ1B0PZZETTxozKzsi40Y6Aq5V0q4hzQVLRF1jHEZNSoZnzt9hOMJ7SF6BjtFd4blQ1NDYkPBI3GxHpET8cLOcQ6E4GTTJTFVZSDIk4FlMoINk68hrGRpjfzVf8AjPjyO2f3x/3fwhM0/NTPn1Hjuesi/wDZHywDBkjDt7/WVr0j9EB8aqjmgTRqAxJDhY3jSY+M4dZAqNjqnxXPmDHJY1wfgrNBZj5t1kgaQSAXMiZIMKLnrj09WsAICyabM103Zfgrks0shAAXVBQ+5Ba2Mw4poIBuPT4p1uFeQSFU4fl5rJUIFOtTqKtRV06XBBUVEAuoMXBG+DVj9GQDIIt7lSgCKgJF0/op8UiBp0Ak/Wme0RHx64xiQWda0CT3InyuoHEK8f8AlqX/ABKmN7Y31Tu1ZGOu4JxdgASTAFyTsBjYSKReYudiGKUFYgfWiJ90xGKFw5oraZPBB+FceqUyCqAH3Jt23xUPaBMq5pu4hPPAeYkzHlIKVP1T19QRb4YuHg6ITmEXRvFlRZN9KFUHP01/2S6rnu56ehwJ7JKYp1C1sJ05AzAbJoB9RmU/E6vxwP8AiYO31FDqOzElMuGUNR5isEVnbZQSfhiCYEqQJMJZ4VkqeapK+ZjxqtMkpqUsqteB7p6W2mcDaAblEcSDAVDhlSlk8/Ry9Cqz0cwjKE1BlpVKYkQRfzCRft6YkQDAXGXNkp5wRCSb9IfMJootCkxWpUGosDdEBH2tce4HCeMrZG5RqVtbFwAxFUveJa3hzP6aoV9GnE69as6VnNRaaakLXZSxCxq3MgGPj3xXB1C6x4Iu28JSokOYIJ4D1q1zcf8ASW9y/dj0eF+qHevE4wkVT3IMDhhLAybqSnTkxgNesKNN1R2gBPgi0qW8eGN1JhD+J5BCA9SsoaQAs2UXNvlGPAYjalbF1MzhbgPiy9hh8Gyg3I0dp5pUoZoo0owJEEQbzpPz2A+Jw9SeWOD2mCPeq1qeduRwkFOHCuICtSDkQwsw6Bh+HXHrcLXFZmYd/avKYmgaFQtKnOGku6FycSqK0vM3BpKkUtS2b/Rahvsb+Fe+Pk+I2bto1XlpdEmPpBz/AJl6um6llHZyUv8AOHg46Uh/+M//AMWFzsvbX/b/ANg/MibymLexetzPwgf0f/6z/wDxY75r21/2/wDYPzKuel8BTUuc+FqIV1UdhQqgdzYU++BO2HtV5zOaSet7fzKd7TH+Ff4mR4rX7H/dH4DFsF9Q3v8AWVqUfMCpshKixA2/gDhwS24RTEwkylkFZ306QlMm9wWQTpUx2awONN1Y5QOJS24h3UiFHMG6vYgSfcO+F3sGrbpltSRlKFvRRK9OszQruqGbAAEkk+hAHuvhwEupFoGglIOhlQPnWybGzwL6KZYRpulx6gk2AsMIbtzWZnamU40hxLeSLZXODLh660tdQxTJkiEXzCwnYsTtOG9kVnNrPZwgHvkpLGUw5w7EP4lmqmYkPXIWAxRZ0xNpCKZ+JxsmqTIlCbTAAsqWa4SjBXNQnoG/OCfcQt/4HAhUaQDm10+IVspmI+PFU6VKSwasI1aV26dzp3F8EdVygdL1KBTnRq5ymRrBifGBGsqqlluQARplgZgj1xYqC5G6PMOeW6tTrL08om24lCdXwvggqO4oRpM7Ehcx8UavnWqVPKZVCIIAgAWm/rt1xU1Dqisw4IifetG+i6p5HEyDDfePn/DFQ4l7Qev1IWIaBcJ0ybyvuLL8mI+7DY0SztUF59Rjkqmm4BRn7+GrgvHrAnA63mo+Ggvg8QQO0iyH0fAr5OnmXoAOqMqk3KEfm20lNUWBFhtvjptoqkEOISzxviqU8zw5KSJTP5tjUBUpqchdGoCAoGtiRF474q5+kK7WEh3FabxPP06FM1KrBVHzPoB1Ppgr3hokoVGi+q8MYJJWIcRzr1qr1ahLMxm/QdFHYAWjGDVqF7sxX0PCYZmHpCm0dvWeJTf9E1MgZmtB0kpTUdzJJ/xDGng25Wkry23qwfVa0cL+KKcz05zLWmy/djew7opheKxbS6sY6kMFG8Rc/hv9+CbwTE/FkI0nZZKny6qjzVAKgEkE2NrA/HC2NqMbQcXXHFMYKk412jjwVbgvFKeZarSC0qbKSyg6SCvsxMRInb5bYwsK5jxYR3fot+u1zNTKWOY8nDkRSOwldP1QVgR7r+o9MNlkFADyrPK9EhHEW1T8YE/cMaOAGVhEcVl7QdL2k6wi1V1SNUeY6R7zhqrVDcsmJPik6bC8OIEwF14PbBs3NAAWTVE/OVLfWbr/AFjjFeekV6FnmhHuWcnqIaVAWSWcatIAn2TYyYF/hgT3QExSYHJg4hwyi+XqFzT1KmtKiCCY6EAwwO09CcCbUMxCJVohomUhfm+qmesT+7DF0qt04tVAqPJAt+A39MfPMCCaDO/1legoNlgQ4cQhdMQoM26LET88aApkyAiPYGkOSwMswrFqZK05sTM3vtsb9Thw+ZDhdBHScouIVqYqS9QayLlmAJHQXOwvi9JrnU+iEKrlD7lLfOnEFIpBQse0ReSIIBta4P2A4dwdJzcxOqXxLwSAFX5e5ofLONJDqbEHt0gn6w+WCYjDNqtgqlGqWuB4cU+8x501MnSam5Ad2Ei0goNxPT8MZWzmZMW9p4NH4im8RDnDLxHtSVxDjleiaf51/qgCTcKI77TJj1x6CmwOJMcISlYlgAnjKufzpzVqQqyqDWshTcj3bFr/ABwLdNFMCNDbxRBLqpjiFy3M2ZK+bSSKjOPKN2YfO5PzxL2NeAD2qzWvpknu9KuZfnKupAKU28Nw4sQSbC51baVX4z8CWKCabgTCstzkxU/mKatqJVhEoWVFJWR6n36fXEdFTu3hJVau+vVULElgSehNpPy+7ERyRW2N1svIZ8NQ4Ng66vVWOj7CwPwwBpO8ZfQn1FUxjQDZN/EuLU8otapVkLqUiBJYsIgDvKnDr6gYCSlaNB9d4YwX9yQOY+enzVJqVNBTpvZiSS5XtYgCdjvacZ1XGF0tiy9Ngthbtzar3yRcQLIFwbmDMZPUKTqabmTSddSBupUAypPXoe2K0sS4DKExjtj06zjUzQez4KocSzqV6hrAP2IfYM7ebQBYKRpFv1ROLVqhcQAh7NwjaLXOdcyADB0Pau6vMtXOFRW9miBSQzZtNizD9dup9BiuIJcGyeCJsplOm6rlb/EYPVy7FNw/LNXrLRT2nYKPTcsY7KoJ+GBMpZ3AJ7F4wYek554cOsrYeHZFMtSSjTkrSUtJ3ZmJ0z6kyfljYaA0ABeDrVXVnmo/UoBxwgVmAM6Qqk/1gLz6zjWwrAaQWHizFY9yBcTyNalXpVGIEzp0uT5SVmQRG24xgupYoYo1M1pj7vKPi622OoeTZSOE9/OfiyL0KiE/nVFRYurXB6dfXG1iaX0ZB0WThq01BGqE8JoIOKVwioopsR0EiVJA/wA9MZrKbKboaIWo6o97ekZlAeO0iraZUkOWN9tTO0e+GXfHFRCJcnrFE6huw9fqrscP4MOyGOazsbl3gzcvaVPzLwjVl3r+KgC6SEIlh5tMk9ifuxn7Qwz6lbMXWA0v6E7gK1OnSgN1KscMJNKnNzpEk9cbFEHdtnkseuRvHZRFyslzbE1XHZmFv2jjNdqVrs80J65IYNl6oZRY2JiCYmL26fdhSvrIT2HdaFHxyqy5dxUpqhYBVKxtIaPvPbE0wC6xVq7ugcwSS1Nv8/8ATDKQWzcy0mZ6wUwSAAdwCUEY8FswgUWE9frK9NRE0AO31lJlHN+Eoy6sagpDTUf+t/R+gAj7B3xtvYHHeuEToPb3pZjoApAzGvuXTcSYuaSuDAE7eWZP8ffiRTgZyEMvzS0HRccd4glOk7lEbykAsikybCLe/wB2+LUWOe4CYUVCGyUk0uImq4SqyKrXLASQOkQfTGjuQwZm3ISZrOfZ2iGVVAchCWUGAe4wbhJVOMBadybwapm8gqq36LMubnYGmlvmTjEq4qhhsY51UxLBwJvmPIFHzGxXnGPozzNV5BEbe0P34ap7bwDWxn/tf+VAqhz3TC4yn0b5taushYiPaHu745+28AWxnP8AS78qmmHNfmKm4l9HWacALpF5PmHv798Dp7ZwLTd/9rvyo1eo94Aavsp9HGZ8Qs2mCIPmEfIHFnbawBbAef6XflVGPeH5iiX8wKv9X57fbgXzvgf+T+135Uz5QVT4l9HNdwANPzA/HEs2xghq8/0u/Kqvq5gn3l3gJp5epSY+Z0IteDFiPjguExuHxFUMpOk34EWjrAQcTUzGUvfSBxjxloILB6aVXHqZ0j3Dze+fTB8bUMhoW5sDCNh1V3OB7fYkSpQKyQYG9t/hNj7sKgzYrcewslwsOrX3FVKz1Gg0yGBvJAEfbf4DBAGtnNb0oDq1d8GjDgeYj2+xcmnUghjeL32HXSottN74kFsyPjtQ3trEEPN+N9OwaacblTZTIEsi0IIqMEAJAAYmBc7CbHtiWkvdldqqVGtw1I1KV2ceY+NFs3LHLFPI0yzaXzFQw9TaF3KrOyqoJPePdjSp0xTbC8pjMW7E1S/QcAiIzirT8U/WDViP6i2pr6fV+M4mfelovCC1siz1gvUwHYC3iRqc/wB6bY0qFUMo9d1mV6RqVuqyEcxZdkfLtWV1Wm1VQyrrklgZIB8oK7Sb3+ObUe4EOWmxjXNLZ+ITBwVqHhvVpmpV0rLJogwBNlIMkRtP4YucS6rcmY4RHx4oYwzKNgInjMrP+MvrrVa1MuutywK+3BNthv7sUcA43RQS3RDuKUKyvNV6msgMS/tRsCdugxEHguJ5qPI5irTZitQmNxHl+Km0+7BKVSoy7Sh1KVOp5wRTMccapRamwXWdEEbQrFtje84l1YuMuVGUWsGVqPcLvSpnuo2xpUndALLq0yHlU+X/AKNS4NWv5jUYsEnRoBNtXlJJi8AjtjJql2ay2aYblGZOeV5XWjlHoqKbgnVDLpUbSJB1TA9onA3McBzRhUYXi0Dqulbi3JbV6ZVUakwJdNWkyIAZDEXm4J3geuIYXDgr1crjBdpyCzzPcDr0qjU2ptqUwY2+GD5wlSwp7+kXi/5P4rL+kYqlP9plF/gJPwx4vYlAVabAdBJPiVumtusMCNTYeKEcvcDZaDFGALzBk6m0wxU/tTM+nrjTxFcOde8JanTiZOuqGcfyxRGrU4DAecLclQdtpJ69euDYd+chju5TUZuyXNQIr4xRg5sZEXWDuI+Yn1wwHGkCIXAB5DkB4rkhRrBR7LXH22+H7sOUam8ZJ1CSrUsjraFMHDuUNVOm9WqKbVASAWAk9F8w3iLT1ws/GDOWgTCu2kcoMi6auUuFNSSrTe5Wr9hRCI+eN3ZdQOolw4lYO12fStkcPaUa/JvTGnPWsnIF7+Teg9dsRm6127EXC9GUttiM3WpbTGgC+8D0+zE5jzV92OS+8AdhjpXZBMQpBQ9MdmVsoRPgdfwsxRPR28MntqBj/f0jCmKdNPvTmBb9JbkUm8yZoNXdEgrTYorKZBQsagg9gHge7HlsURvO5fS9iNPkx6z7lDlOXa+ZpzSpkrPlYuoJIP1dRBa8/I4ilReTmCvjsdhqY3TiZHK8fHalmrQrZOu9KurIRfSR9UzDKRZh7t74Yq0pHWszBY3duJBlp+J7eYRDL5tWXVvHUX/yIjCbmOa6F6BmIp1KW81jl8aKtmAQUKnQPEQsegUMDqHu3weiRm6Szdo037k7vQ6jmOa1rMcwNXWrXCjwQrUsuTtWqVDoJjfeAO/m9+HiSV5PLFlUzvEjRbwE0nwsxQpNM6SqU/Gfa5IaXPvUY6SFMAhMvLWf10fFYgB2LKerUphXP7Qho/rYYb5on4ulnCHnu9Src6VVNEXJGtW+BUkfdir7hSzVD+Uq8GqoLaGp6h3ki23piGGVZwQHhNJfEpwDqWok/G9sUm8Kx0XP0j6WzgPm81NYv6EwZxdyoAlVyqkglgT0xQK+q98ODGreOm8Y6VWAiXJ1RzmHSTp0MSBtIYQY73w3hD0oKUxlqchbSKmmmCdyAB7zhd5ElNN0CkytcOgPcfP/AK4gO4FcQvqqgQbgC0Da9hbEnmpBQ/NUqhYlRIMQbdsEaWwqGViP0r8RB4pTpn2aegsPVgpJPuAGPM7Bpxs/MOM+glaNR8ljeXvRzg+d004iQj6xI9NJ36R0wOoLwniAV2M9SqVShQL5rsu0dIHQfffEbt4aCuMDVL3NPKho0xm8q/kmXVRaOpjoY3+OHcNi853VUdhSrmR0qdupDKGbWsiqiCpWa8FbUwLkg97b4LuzSdJMD1qrqrXtAAk69iFZvmqrUqBmEaSDCzAIAEgGwMzOG24VrWwEs6o5xklavypmVzFA1ADOqCTEkhVvaxw/slhZSc0/a9gWVtZ+es0x/CPWUTrZZgpIgnoOnz6Y1CTHR1WYMs9IWSzxTiZpsaiaQEqNrpKdRI8sgsR5oEgHoQItjLFV7H3K1txTqUoAhXuWI0uodnbVrOosT5rwNQECbYawtSS5K4pmUNPDRFtGG0pAX3h9McugL3TisqYCr8VRxSfQvngFO/iIRUQD1LIB8ThbFXp96dwNqvcVT5f4dl+IpXCA0HSoaiNo85pVDJWpTHUMGG9ulrYyKlJtTXgvSYbaFbCGWmQdQer1Jg4TwA5SkFDVqnhsXVjSi2rWFuxJGqYt1xYNgBLVa28eXczz5qln+Ufy4U3z1LMa6ahQaRQGW87zNyFY6R0gWmZxYA8VUPDfNKRebOEZfIZpKNFqv5xNTLVA8pmFggAEMAfkMLYmn0ZHBbWyMWRULXR0vCf1Qo9pt/m2FVuhsW4K7wbjbUXoB9dShRqeJ4JNpCsE0sbAKzatO0zEYZZWI85YmL2c18mnY8uB7Doi78cFTXUWC6JUKq/1qtQnzaesHw1tNg3vwYOB4rIfh6jNWldcQ47W4f4eVWoSlKhTMFVAIKgjUN9gLTjnGrnsbJbKNVLlefPyum9OqgVlAIZOohljSdiJ3nEvrZGZn+hRkggrrh3O9GgKilWLFAq9tQGnzHoLz8MVZXJBOVENPrVHJc0CiwqFNY1q8KYNthgVPEPnpBQWTZT8X5ioZnMhxKgBVGteoEb9J6e/DDaodA0VCwtQ2vlFZl84BMQI7T+/BcnWqh0DRTGhLBtQ8s/GR0xbJKjNFlb5Ry7Cu7AxKttc+0N+2C4YdO6BiXQ1arms1OgKdhE+ptOFHHpJlgsr1SmiKqwCFAAne2OOq4CV7PlJUSd4neOgJtJxZq4hBuIZopUKjWAItJtYeuCtDYuqF11h30m1I4tmrD/uxPX9DT/fjA2GJ2dT+9+Jybddyucr5sVKfhM5JkH3jrt1J3H78WxbCx2cBaGFc1zcrjdHxSV5Nmv0vcWMR92EgS2xR35SLKzkcozKaZclGkREAnpIPTfEvqBpDggtZKzDiuUfKV3RWYLqixiVbzAT8B8sbdGo2vTDiPgLNqN3TyG/EoNWs7ftH7zhvghrYvodplsnUIv+eb/Ahw5hLNPb7lmY/wA8dntKaOL5nRSqELqIWBaU1mwVjcC+84M6qBISzKRdF1m/CmQKlJ6tOqKlRi3hTcQSZIUEXgLAgasZhN5K1hMQj3JapTzBXQtI1E8izqNrxrgGdI2P6s9cMYZ4D+1K4unLBHC6dDSEzGNGVmwutI7YhSvQMcohCeaawTLmpq0sjIybXbWBF+sEx6xhfFfVpzBfW9xU3KRFLOZ99JVTTSsvcrVl/mrFlPuGM0mxWs64CuJxCoG/S5gwRILoARv0ozt0Hc4rmPAelWLAuBxV/aLVxeYNWB12/NXH7hjsyjIFnv0zL4nEMu23iUKWx2lzsfji5I4otAGDHBHxyDTA/S1T6+T7YTEnBU+ZTLdvVg2C0Hx969p8iU+tZ/8Ad/5cV8ip8z6PcuG38R9lvp96k/8Ap1RI/S1v9z/kOJ8kZzKH89Vj/C30+9eZz6PadaqztVrlmAXdbAAKIJSbADfBRRbGqzXYhxMwEO4pyJQytOuVr1CwpF4OjdTZbKN5v8MBqU2E5Sbi6vvHEAws5elPU3xbKAo37kV4dwdiupSQvS4Mx6AWwJ+Ukgooe6JV6ny1UFQHRUcgiQpUT+yTP2jBWUTAtZUdUPD49K5zHLeeWoSmXr+EGhGbSW07CYO8dsVfQJ0Vs7SL6qxQ4BxImPyaoRv9WQO122wLyZ2t57VwLUUyvAs+mrTRqgkdwO+8H3YnJXykCyq4tK1OhklKpqmV0kieo7/HHm3Vttg2pDw/VFmnzV180OpGI8o25/wjw/8Apd9HzXzVp6/LEjE7dFtyPD/6XfRc1SzeVp1HLsxk9mjYR+GLDGbdFtyPD9VXJSPFYZ9JGUZ+LZorETTBJIj9BT+PyGHdiPA2dSn/ALficjZZcUv/AMmvS84cSLkAMDGNPeNfYhdlLbhNXKueCr4U6WDarkCdY3Hx3xnYqmSc+oTdB1o4q1mea0pVCmktp9qbAe49vfgbME57cxKu/EhpiEL4+v5cquiqhFmlpMTsegj8cMUCMOSHGUCsN82R4JKzv6V56G9/xxqtMtBCSFnQVs/0HD/Qq3/3Df8ADp4dw/mrLx/njs9pTlmeETSqU0dk1u1SbWZjqI76Z+Pri5piCOaXFTpAkaJI585Rp0MtUzOX1UyAgqU1go4BUA3usG9t7yMBq0gGymqFYl2UpW4FqqL4sP4tImooEgFQAS46mGA2kRY4UIITltVsHDitalTqrs6K3uJFx88ajHyAVkvAa4gqcZTF8yr0VycocdmXQ1Audcn/AKJUJiVKOoYAqxVgdJB3sDbqQBgGJPQTeCA3tuRUHJvEvEr55i6soogo0GNDO9QAi/s6tO31fTGSx0uIXocRQDKFN0XJv7PQETXwiQWqGQbwvU9JkGI6R32xNkrfRSUawHs1X6myqB0EkeJsP345RE8Ej/SlSL57LG5AoUjJ3PnOOqOiAncDRLw48AnzLZwggHpae+NV1PkvONfzXdbOKTYfHFRTcrF40RTJukSOuK6K4XnF8yadF3G4ED3kgA/bOKVX5GlyuxuYwFn3OGX/ADXlAOld5Elj7Wo9zjz2EqE1CXTedVpVmDd21CzHMjS5W8Cwn5/jjZBkLOIhMHLmaGllLAQQ1zFoIt3vHzxRzbyigyE75TNrrSYuAbe7cY0mDojsVCbpwyGb0i0MMUIXIomaUxYA+mKRC6VDm8zTWS0THfEgE6LigqZ650kEYvC5WA83OIUq1lgD0+OIUFc1EWT+/wDhiJK5d1uGUXYu1GmzHdiiljFhcidsfGm4ms1uVryByBK0l4OE0N/BpT+wv7sW8rxH/I7xKlc/yPld2oULdTTTvPbHovkxXq1MaWvcSMpsSTySuLB3dlJ/IeUP/h8uZv8Ao6f7sfQco5LJJfpJXg4BlemWof8AtU/+XHQOSpL+BPiuW5dyv/lqH/tU/wDlxYRyVcz+ZVDj2cocNyzVVoAJqA0UlVZZrAmBA2AJ92Oc8NEq1NjqrgCoeTeYGztJ38EKVcqQriIgFdxJMG+2FXYxwMAJ4YCmBdyPZzJo6Mjg6XBUhl1AgiLgHbEjGtNiFXyITIKApy4lGjlaDVBU8LUoqkefw4I0ADYGQCf6vfEOrMBaDzV9w8lzm+Ch5MqinQNGt+bek7C9lYSYZDsQd8NUWVAPNMcEtWYSQ4ckbOcpf0if3hg+V0xCDunawvTnKUfpU+YxOR/2SpyO5IFzpXDZR9A8Uq9Jyi+ZigqprhReyknAMS1zackJjCMO9CVfo7rU0rV0LKA9FlXW0A+YQC3uP34waFVuclx4L3e18G8YRga2SCJgdRTgmVUjz5nLjcAB5t0vP4YaD6f2gvNmhW4U3eBU9KjTAIObyxPrpPv3M4tvKY/iCr5PXj6t3gUr/SEqNWyxWolSKYQshX2g3UDbe2FcQ8F7cpleh2LSIoVQ9pB6wdITVRyEG8HpjddUnReHZTjVdHhwF1Pz/hjs5OqtkHBTUlK2G2BG6kWQ/mfNhKdMOJU1U9Njqv6WwGvJZCJTgOulXieaRGZtAC6Qq723ttuTf8cZQa5xgFPkgC6yrNVCXM740AISmaVc4VSFSoqtsTJ925+7FutUNlofD+GV6gBCEqAYuOnQXxoscC0TyQ2teDdGc2DSpoygqwMESfuxLRmJRCYTfwKqGUEwJAMT+OAPEGFIV6vQokElRsbnpb1wOSFNkJ5TpIcnS8RtbwdTGJJk9gOkYhpMWVnao0ctTK7AD7cTmKqhroqTf3DFwVGqEV8yNRgti4CmUuc9845nK5rwqXh6PDVvMpJklpvqHYY8HsPYeExmE3tUGZIsY0jqTNSq5roCXv8A6k53/Y/3D/zY1x8lsByd/V+ipv3rjivOecqUwrhQJlopkR0Fy3WcM4PYmEwtXeUpnTWde5QariLoVQ5mzCeywv6fx9ca+QIVuSb+ReaquoCoZDMwk2FgDt1MnA31QwwVJobwSNU+1eZ6K1TSYNIElgAVB7EzaemI37OaH5G+NEvcz8SGey9bKrSbWR5CZX84DNP2gBBj7cc6sxwiVNPDuYcyWPo+4wcq5oVKa6nqRdtLJUUaSpt3EemFnN4puQVqlQ+MkpUADLIU2M7iTIIuIxApnVVmOCrZfhlUQC0QLmdU32uxv6nFDSVt5dL3E6cVGHrH+Rj1mDM0GdgSLjLj2oYKn5wr00z9uKCpNdzOQHtU5egCrAXDLVTKugxGxIPpb7sc5oIuJVuxQGgv6o+QwLdU/sjwCJ5RXnzz4n3qOpSX9UfIYkUaf2R4BQMRWnzz4lQmkv6o+Qxfc0/sjwCv5TW+2fErzw1B9kb9hjtzTjzR4BUdiK0RnPiU75fNhokRjDLYshB0hS5jMpTXU7qg7sQB9uKPe1guURrC4wEFq835cbBnN4sAD8SbDCpxrOR8E4MBUMXb4hCOLcUTNCmpUoFOowZMxGkCLTO5wB+MDrRCL83lt5k8v1S9nkVg0VHqHSVSRZREXuek4XFUghXOFe5pskPN5OojHUtzOwkX9cOtqNdcFK1MLUpi4tz4eKk4O8VFM7EYu7QoIF1u/CXVKdMKseUE3JuQJ39cNtktChGBmKRGmoqsPcMQA4aLlJSyVJl8rR2672644vIXQl3n7OVcrkah1LqcimGH9azQO8TirnCFZjZKU+QuZgz+C2sq58rFSAGA2k2uB8MVpyDCJUFpWj/ytTCEKRq6ScEyElBS3m+JPq9rBsoUKEZ9vT7cdCmyU/pVQ/l0/wCyT72x5j5LH9g+872I1fz0o0cuWIAG/Trj0JcAgpg41wkU6YMbWkVNWqbzETv7o7dcLU6suRnsgSgPhxthjNKCmHlrKO5UJps+5G0AEmZAUWAnuRhDFCT3JmgYHejHB834lZw1EubyPrCfaUnYg9+l4ws4RATGYmQVJR4fUaoCtMqEZZk+ViLeVRcRtB9+G6WFe9vLrSb8Wyn1lH+DcnUjXGdezI5eAWILRAXSfajbuSMNuptYANUBj3vJOic8qulLi7EtBvEmbn0FsIPfqEzBKq1OLKhARSzEwEAMn3dPWe2+BCpl08ETdz5xS5xgk1XJEEnY9D2x6/CH6BvYs/8AiKCtRisGlfMpEdbRjJw+IzY947R4D9EZzCKYJV0Y3WlBX044uXLk4qqkqGri7VDVHi0qyjJvi3BDcUaymZCjcn06/DGK5soTXwFR53rUqtOlSYS4YPbosRLT3/DCFYdIBNNeA0pTTNUzUIi0QoEW7TNsJ4im946OiZwdWnTqZn93Uu8xSYLqB0kjZTAHYRsYHXHNoNiDdTVxlQvLgVBl80pkERHy6brFsArUHNu06p3D41j4a4QQp3IAlgAOkdQTt2N/dhYCdNVrtfwaZHpQbjvD0p6atMbm/aRfDdCq49EpHGYVuU1BY8exatka1FqaQWHlUmDI2HTpjXaXQFiEDgidJqO0Mfecd0lyW+auIVMu9IUBK1A06twykRB7X39MDrPgXRKdMvMBI/OnND5hVo1BVpstQSrr5dQBBOqN7z8cCLnE6WRGNhRcGzARJABPmNwZHT2tjb8cdSqbt+ZWewuZCM8K4uapOk61NywNgfwO2GcG5znwR2pesAGyETNQ40jRaUqHlerUgRc+84puOtW3iHfScs57/wBJPvbHivkyYwA/md7E7WBL1zwOktICCNR9o7zbYHoJ+eNSo7Ob6I1NgYJRPMPZj5RpiCJnb1Hft64pZWlJvE6QDAgbjzadgfQdBh2i8EXStSneydeQeVPynLtU8d6RWqygKqMPYQz5gb3+wYirSa837FzKhYICE57NUsjma1KlVesVMVWbSoDkAkCBeB6+l4xLKbAdOxUqOc4WUnB+O+K7OxRaaAtM7R21bSJNhJ+GGg6T0tEoWZRA1WicFcaKRpkGmJYkTpLQoMMeyE+/vhaqc56kzRblbBV+pVRkBpeZY9ozMegIv1ntBwpVDCIbqmGFwN9FY4flVXzWLERq9Ow7DFaIAK6o8uSPxriSGu66o89QXtdW0nf16+mPQYfEsyBk3hKmmQc3NDOK118SkASCSP1vl7Z92PN4Jzt6Hk8dbc1oYillbCKZGj4r+GCAdj6Wm+PU1cZTYwvBB6pWfu3EwQrWZ4HVViFq0oEbqwO3fVf5Yy3bZcD5o8Uw3DSJlQLwWpILVgI+qApU97kBh8zhb52qipm9HCPjii+StIhVKdJ2ZkCglSA0OJEiRIMY0htilEuBCXOCdwKsJll8J3JBhVbeNJLxe9zEfPFnYtr6rXcAbd4j1qN0WtI+OaGNE+vb4xh2jjBUYOcaJerTykq3n6/gKXIkrsOhboPXCb3hrZSgaZhKOezDVGJdvMbsR3/VX0AxmOffrTTWzqg/DqgqvUE2pqGHYnUAcdeF0DinDN5dalCLeUf1ttMiWn7MS0WUuQSnTC0nIkQf6M6YG81NxtiJBME+hWDTAIHpQjJZxlWJGm5Kk6tiIg+63+ZwGtQa6/FaGExr6J1kcvci1YLUpQABt8og4RMsfdbVLLWY4gyCD8dR9HJMPCM8jUqfnCtpCwbXAiPXG+2oIC80Qi9PNnX4fiyxEwFO0x1jFpEroMJW5zqt4wU1GbTR1hQQJ8zExvBhfuwvXu4BGpEASUocx16jpRBknXqJJm5MQxv9/bbAWjVEzcke4LVUUipm+oSFY7juB3wJwMo7XgBE+WwpcKWCqFOpRFwomZ+RmP3YYw7zTqSEtVAcxN1ThNIkEMQD0/jjRbiXQkzSalnN8fyVN2QmrKsVPkO4MHrfHeVO5KdyEP8ApZzJTPiOtJPvbHkfkyAcAJ+072JqqYelROMke/G+aYVRUXa8ba/TEboKd6o34sSIj44nIAqmotX+iLhdPMZF3qa5FZlGl3W2hDspA674IHltggOptcZKa6nI2TbemTfVdjOqZkncme+OzlRuhESpqXKGUWfzc6twTYze/wAhji8lcKYCJJwukE8MIApiw28oAFvgMDLQRCLmK9y3DqdMQoIGotuTc3O+B7lnJWL3FS0ssqgBRAGwk/5jE7pvJRmK/OvNCqeI5magQLXq3gkyWJ9k+uIfIFhKI3TVdcTz3ieydJIkEnY9L95wqxsdidqmRIUmW45mBSYBtVRmUvUZgzME9gAdAIxZzGZhyS7XuChzHMmd1S1SdOk2YgeUz0bqYk/AQLYkUqcWXF70RyXMOYcENXKkusiJtJLNOrYCF0iJ6YoaVMXUGs/gFNl2r06NeqtYj84huR5lYFVI7EQtvhipcxzg2PQrhzxeVUzHNtamy+HCkSWSxW8TeNjv8cHZSkXKq6reYUeZ5tqVQoJ0vKgEAezYObKPaYAjtfBaTcjpBQnuzNgp353yVUUkdQWRCWeBJFoBgdIJvhmq4mDCzslkjUmAbXZ/KVgn2SfrAdcLOp5mloNyjYeuKVVrniQCgHCKgTNaYKqxZL9jt9sYtfLBXPy5iW6cE95uo65NmF9IEj4wZ6jbpaSJxzTZRlJkEoAKpNMoGkFSxgr03EAz/wBMcCSVxY0BAs0NFIwQfZUEW9ozsfQY4wXIgEBFuBZwVE0x54kdiQNj2xV1EVAupYmphnZmGOfWged4g5q9TDaRB26Hb3YlrYCI52YzzTZk6il6ioahakpDfrRYbSDcmPdfESQr5QURPD2bTUKeYkB9ekPo2A0MdQB9T8Mdm4EqcnJCeJ8RywAUu7n84qlYCkiAwiJgGACTeJxWSr5VLwjQaaMEqm5E6xvPuxVzxKuKTiJChr16L1HpozKQyo4JuAQQQIFyffExi4cqFnBGc7xWsaca2TzoDrED9bdSYEggyP3YKKhiELJeUp5+srVHY1aUsxJk3k3PTFw5dCefpN5Zr5nMh6VNmhAJAkbmceU+TuOw1HBBlWoGnMbExyRKrSXSEgVeSuIA/wCq1T7h/HG9864H/mb4hDyunRe0+T+IH/wdb5D9+LMx+DqHKyq0ntUZTFwruX5Bz59qg6/A/hgvlFH7Y8QuI6lsf0W8IfK5R6dQMrGszQwgwUQTHaxxBxNL7Q8QqwU4ah3xHlFH7Y8Qugr3UO+O8oo/bHiF0Ffah3x3lFH7Y8Qugr7UO+O8oo/bHiF0Ffah3x3lFH7Y8Qugr8xc6Fvy/NgH/wARV7frH0wWQRIVgYQts1VYRqJi3Tb4DFRTbrCsXuKkWlUI1TYdo3+F8dA0UZjErtaTnr81H7sTklRnVrIcPeoJDabhdh126jFXCOCnMvXpVl1LraAYI1EAx6C2OFNusLs5XOby7CIc3XUZP7sc1sqS4gLjK0SGUljupF/63Xvi+W6pJhfodKqmZNsGQFjf0kU6OXrstKF1QdPRTAJI/VF/nhYH6QtAsIRH0gGNdNzPuSpls8hZS9yrAg7mxkCeo9MEJQMqZc9x4vTNNG06/bPcbhVESBPrG18VMqzRF0H/ACSvU1NS1MqESQYaW6biZvttfAw6EYtBVNs1MLURmgzfcHbBJGqoWkCArdLimlfIVpdLC5+GOLrxCoKXElXMry3SlKsybPDGx+tfy98RLky2EbyFUa3q0kpK1QmXXWNW14O0dMVc3miAqNeH1GqamJZhU8XUXbzEiIO3lEC3riA0Kc5CgblwRTmlOhnYeabuZMzYj93XEwVXMEUySPSQKMupvPt+6/tYqWK4qkWBQmrwgGtUq+EQ7srxrkAqdQj3mxHrieELsx1XAyVQGYdjrLwXBgEEaY/Unp0x0BcXO4lBM7wsmox/J3uSbVHiTe3kP34IHW1VMsr9I4+NptfY5cvscuX2OXL7HLl9jly+xy5fY5cvscuX2OXL8+c3sfy/MX/71/vOPrOA/c6X8jfUEg/zil5WM4dKgoyrkUSJMa9vnirvOCt/CqiOb3Ow6+oxbgqpg5dMq8/0tL/+pxBUKlxUxVqftHHLguOKVmLJLExTtJOKsVjwXtE7f+n94xZvBcdFuC+ycG4oA0WH/Sof9Of9lfuwuzz3dvsR63mU+w/icgPLagu0j9X78X5JZ2ilriKhA2DGB0F8d/CuHnIzy45DLBImqJjrvgR0RP4lT4yvt/t4hWb5qC4twUDRaNw8fm0/ZH3YkozBZW4xREUqb/LEqCrS7YshrjMG2Kzopbqq9Q4gq4XLY5WUBY98WQp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data:image/jpeg;base64,/9j/4AAQSkZJRgABAQAAAQABAAD/2wCEAAkGBhMSERUUExQVFRUTFx0ZGBgXFRMWFhkZGBQXHRgXHBsZHighGBsjGRgaKzEgJSc1OCw4HB4xNTwqNScsLDUBCQoKDgwOGg8PGi0lHyQ0NSktLCo0LDUsLCk0LDQyLS0sNikpMiwwKSkvKSkpLCwsLDA2KiksKSosKiwwLC0pKf/AABEIAHgAeAMBIgACEQEDEQH/xAAcAAACAwEBAQEAAAAAAAAAAAAABwUGCAEEAwL/xABHEAACAAQCBQgDDQcDBQAAAAABAgADBBEFIQYHEjFBEyJRYXGBkZJCgqEUIzIzUlNUYnJzsbPRCBUXNKKywSRD4RYYNpOU/8QAGQEAAwEBAQAAAAAAAAAAAAAAAAEEBQMC/8QALBEAAgIBAgQEBQUAAAAAAAAAAAECAxEEMRIhQVETM2HwIiMycZEUQoGhsf/aAAwDAQACEQMRAD8AeMEEEABHGawucgIitJNJ6ehk8rPfZG5VGbubfBUcT+HG0ILTPWVU15K3MqRwlKd/22Ftvs3RRTp5W7bdwGxpNrhoqW6SyamYOEsjYB65hy8oMLfGNdVfOJEoy6dTcWRdprH6z3zHSAIq2AaLVVa2zTyme29t0tftMch2b4ZmCahVA2qyoPWkkAAdruL+AEW8FFP1c2MV+JaR1VQbzqidMtuvMa3lFh7Ijrw82wPRykymNTsw37c1pzd4BP4Rz9/aNbtim/8Anf8AHYjotQv2wf4ATNJjNRKN5c+cn2ZsxfwMWfCNbuIyLXmieo4TlBPmWze2GCuDaOVWSNTqx3bM1pLeBI/CI7GdQyMNqjqCL7lnAMp7HQXHeDHl31S5Tjj7oCV0c14Us4halWpnPpE7con7QF17x3wxZE9XUMjBlYXDKQVI6QRkRGWdIdEqqha1RKKAmwcc6W3Ywyv1HOPVolpzVYe95LXlk3aSxJlt02+Q31h33jnZpIyXFWwwaggiv6H6a0+IytuUdl1+MlMRtof8qeDDf25RYIzZRcXhiCCCCEARFaTaRyqGnefNOS5Ktxd2tkg6z+piUJtvjN2svTM19Udg+8SSVlDgeDTPWtl1W64o09Piyx0AhtJtJp1dPadObPcqj4KLwVerr47zF31eao2qQtRWApIOaS81eYOBbiiHxPUN/NUerwVLe66hbyEPvaHdMcHNiOKKfE9Qz7rQ1oNUM1LStaQLrMmKc5p4qD83/d2b9Gc3J+FVyxu+wyxaTa2aWhT3Nh8tHZObdQBITs2fjD2ZdcKjHNLqusJNRPdwfQB2ZY7EXLxiHgjrXRCvbfuAAQQQR2GFolsD0rq6Mg0890A9G+1LPah5vsiJghNJrDAdmjGt6nrF9z4jLRC/N2iLyH6mDfFntuOsRCawtURkq1TQgvKHOeVmzIPlId7r1bxwvwV0PPUTik2ZSzpbuWSS6iWDnsqyXKg77X3DhEVkPA+ZXt1QhM4NjM2lnLOkPsum48COKsPSU8RGlNCtMJWI0wmpzXXmzZd80e27rU7wePaDCx1v6uxIJraZbSmPvyAZIxPxgHBWO8cDnxypmg+lj4fVrNFzLayzVHpJfP1l3jvHEw7IR1FfFHf3yA1DBHzp6hXRXQhlcBlI3EEXBHURBGQIpWuDSQ0tAUQ2mVJ5MdIW15jeXL1hCL0XwFq2qlU6Zco3OPyUGbt3LfvtFu13YuZuICV6NPLA9Z+cx8Nkd0T2oTBB/qKth0SUPg0w/wBg7jGrX8mji6v2hnv1saSLQUcugpuY0xNk7O9JAy8X3X+0YSETWmWOmsrZ8+91ZyE6pa81PYL98QsU0V8EMdeoBH6lyyxCqCSxsAASSTuAAzJ6oJcssQFBJJAAAuSSbAAcSTGhdW+reXQy1mzVDVTjnNvEsH0E6+luPZBdcqllgLfAdS1dPAabsUynhMu0zyLu7yIsf/b6Lfzpv9wLfmQ34IzJau1vk8BkzBpvoW+GzklvMWZyi7SlVZcg1swb2PfFdhn6/P5un+5P5hhYRqUyc61JjCHR+z/8TV/eJ+WYS8Oj9n/4mr+8T8sxz1flMTGnV0iTUaXMUMjqVZTuIIsR4Rl3S/R1qGsm05uQpuhPpS2zQ9tsj1gxqiFLr7wMGXIqgM0Yyn+y12TwYEetEGjs4Z8PcEe/UfpHy1I9M559MRs9JlPcr5WDDywQutUuMGRikkXss+8pvWF1/rUQR51cOGzl15iIPSrEvdFbUzrWEyc5HYG2R7FEN/RpvcmjLTBkzSZr+tMZgp9ohHT/AITdO039xh3Yl/4oLfR5f5i3i7ULlCPqhiOAgggiwZfdTGBCfiHKMLrTJynVtk7KeHOPdGhITOoSplp7s22VSeSttMBl7709cNz96SfnZfnT9YxtW27X6CZ6oI8v70k/Oy/On6wfvST87L86frEuGIS+vz+bp/uT+YYWEMzXtUK9XTlWVhyJ3EH/AHD0Qs43NN5URhDo/Z/+Jq/vE/LMJeHHqFqkSTVbTKt5iW2mA/2z0x51flMGN6KprTohNwqpHFUDjtRg34AxYf3pJ+dl+dP1iL0zmq2G1ZBBU08zMEEfAPEdcZFeVNP1EZmwuqMqfKmDfLmo3lmKf8QR5RBG5OqM9z0e/SCk5KrqJfyJ0xe4TGt7LQ5dGl916MtLGbLJmp60tmKj2CKHrjwjkcTdgObUKswdttl/avti0ahMbFqikY9E5B4LMH9h7zE1z4qVNdMMQnwYImdMsCNHWz5FrKrkp1y2zT2G3dENFiaayhnCINgdA8BHYI9Ac2B0DwEGwOgeAjsEAHAI7BBCAI4VHRHYIAObA6B4CHpXp7k0XCnItTqLdc5gbeDwoNF8ENZVyacX98cBrcEGbnyg+yGjr4xkLKp6Rcto8qwHBUBVB3sT5Ykv+KcIfyIUmF0pmz5Usb5k1F80xR/mCLPqlwfl8Ukm11kAzW9UWX+thBHLVXuEkogMzXXo4Z9EJ6C70pLG28y2sJnhZW9UwltF8eaiqpVQufJtzh8pDk696377RqubKDAqwBDCxBFwQRmCOItGZdP9EGw+raXY8i92ktnml/g34slwD3HjC0dilF1yBDO1oaJjEqaTWUY5WYqiwXfMlPmLfWUm9uthCs/h9iX0Kf5R+sWzVHrDFMwpKhrSHPvbk5S3J+CTwRj4HqOT1jy7bNP8GMroBl7+H2JfQp/lH6wfw+xL6FP8o/WNQwR5/XT7IMmXv4fYl9Cn+UfrB/D7EvoU/wAo/WNQwQfrp9kGTJeK4JPpmC1Ep5TMLgOACRe1/GPFDP1+fzdP9yfzDCwjRqm5wUmMIkcK0cqqoMaeRMmhCAxQA2JFwDn0RHQ8tROFzZdLOmOhVJzqZZOW0qpYsBvtfceMeb7PDhxIR+dVOhvuCTNraxeSmFSAHteXKXNmPQWI8AOmFRpfpE1dWTag3AY2QH0Za5IO22Z6yYvWt/WGJ5NFTNeUp9+cHJ2B+LB4qDvPE5cM6ZoNom+IVaygDya2acw9GXfMX+U24d54RxqTWbrOv9IBr6j9HORpHqXHPqSNnpEpLhfMxY+WOQx6enVEVEAVUAVQNwAFgB1AQRl2Tc5OTEfSILTHROViFM0mZkRzpbjejgGzdYzsRxBMTsEeIycXlAZOx/AJ1HPaRPXZdfKy8HU8VP8AwcxF91ea3GpgtPWEvJGSTMy8scA3F0HiOsbmxpbofT4hJ5OcLFc0mLbbQ9IJ4HiDkfCM/aX6A1WHueUXblX5s5Adg9G1823Ue4mNaFsNRHhnv72GaWoa+XORZkp1dGFwykMD3iPvGU8A0pqqJ9qnmsl9675bfaU5Ht3wzcD19iwFXTkH5ck3HejG47mMS2aOcfp5hgb8EVCi1s4ZMH8yEPRMV0PtFvbEh/19h1r+7Kf/ANqxM65rdMQrNfp/1dP9yfzDFGwTRSrrCBTyHcH0rbMsdrnm+2HfjOnWCFxNmvJnTEFlIlGawF72HNIGcV3GdfKKNmjpybbmnEKo7EQ3PeRGjVZYoKMYfkZ6dGNUNPRr7oxGYjlOcVJtITrYt8Ye2w6jEJrC1umcrU1CSko815uas4+Sg3ovXvPC3Gi6Q6W1Vc21UTS4BuEHNlr2KMr9Zzj1aJaC1WIOBKXZlg86cwIlr02+W31R32joqsfMuef8QEXg2DTaqcsmQm077hwA4sx9FRxMaU0K0PlYdTiUnOdudNmWzd7exRwHDtJg0P0Kp8OlbEoXdvjJrAbbnr6FHBRu7c4sEQ6jUeJyWwBBBBEggggggAI/E2UrKVYBlYWIIBBB3gg7xBBAAvNI9SVJPJenZqZzwUbco+oSCvqkdkLnGNT+IyLlZaz1HGUwJ8rWMEEVQ1VkOufuBV6vBaiUbTJE5PtSpg9pFo8nJnoPgYII1KrXOORnqpMGqJptLkTnP1ZUxvwEWfB9UWIzyLyhIX5U5gv9K3b2R2CJLtXKLwkAxNHNR9LJIapZqlx6JGxKB+yDdu890MWRIVFCooVVFgqgAAdAAyAggiCdkpvMmI+kEEEcwCCCCA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 descr="data:image/jpeg;base64,/9j/4AAQSkZJRgABAQAAAQABAAD/2wCEAAkGBxISEBQQExMVFBQUFhcVGRcWGBYUGhUVGBwXHhkXFhgaHCggGBolGxUYITIiJS0rLi4uGCAzODMsNygtLiwBCgoKDg0OGxAQGyweICU3LTcsNywsLSwsLSw3NDcrLCsyLCsuNCwsLCwvLDcsLC4sLCwvLDQwLCwsLCwsLCssLP/AABEIAIsBawMBIgACEQEDEQH/xAAcAAEAAgMBAQEAAAAAAAAAAAAABgcBBAUCAwj/xABDEAABAwIDBAgDBgUCBAcAAAABAAIDBBEFEiEGEzFBByJRYXGBkaEUMlJCcoKisbIjU5LBwhViFnOT8AgkNERUY9H/xAAaAQEAAwEBAQAAAAAAAAAAAAAAAwQFAgEG/8QALBEBAAICAQIEAwkBAAAAAAAAAAECAxEEEiEFMUFRInHwEyNhgZGhscHRUv/aAAwDAQACEQMRAD8AvBERAREQEREBERAREQEREBERAREQEREBERAREQEREBERAREQEREBERAREQEREBERAREQEREBERAREQEREBERAREQERYJQCUBVR7T7d1EkrmwPMUQJALQMzwPtEnhfsC2Ni9vJviGU9S7eMkIY15ADmPPy3t8wJ07dVBGes200LeGZox9fb5eq1URFOzxERAREQEREBERAREQEREBERAREQEREBERAREQEREBERAREQEREBERAREQEREBEWLoMoiIC8yNu0jtBHqvSWQfn7G8Nkp5nQyAgtJt2Obyc3tBXe6P6qaSpZEynp3sabvkMLA6No552263ZfX3VtVtBFMLSxskA5OaHW8Lr1SUkcTcsbGsb2NAaPQKtXj9NtxPZr5fFIyYum1e/wBd33REVlkCIiAiIgIixdBlERAREQEREBERAREQEREBERAREKAiIgIiICIiAiIgIiICIiAiIg+FbVsijdJI4NY0XJP/AHqVWGPbeTyktgJhj7R87u8n7PgPVffpNxgvmFK09SMBzu954X8G2/qKhKo58876avoPDuBTojJkjcz5PvLWSuN3SPce0ucf1K8NkeSAHOJJAHWPE+a+aKpuWx0x6QvDBRFBTxw71hyNAJzDV32jx5m66MdSxxs1zXHuIP6L8+5R2Kw+iej0nmtzbGPLrH9Wq/iz9UxWIfPcvw6MWOcs33+SwyVQ2JV7pZpZA51nyPcNTwJNvayubaWr3VJPJzEbreJFh7kKtuj7A46maTetzRsYNLkdZx01BHIOXnI3a0Uh74ZNcWO+a/lGkZ3zvqd6lN876nepVs4lsnh8UMkpgH8Njn/PJ9kE/V3KG9HuCRVUsu+bnYxg0uR1nHQ3BB4NcoJwWi0V35tHHz8V8dsnTOq/hCMb931O9Sm/d9TvUq2MS2Tw+KGSUwDqMc755OQJ+pVts9gslXMImaAC7nHgxvb3nsC5vhtWYj3d4OZiy0tfWoj300N+76nepTfP+p3qVbuHbFUULetGJDzdIb/l+Uei3X7OUT2/+nhIPNrWj0LVLHFt7qlvFsMT2rMx+Sld876nepU76K4HOknmcSQ1rWC5J1cbn9rfVcXbrZ1tHKwxk7qQGwJuWuba4vzGo91NujSlyUIfzle5/kOqP2+68w0mMmp9HXOz0txOqnlb6/p2toazc0s0vNsbiPvEWHuQqO37vqd6lXziNDHPGYpW5mOtcXIvYgjge0BVdt9BRwObT08QEgs57szzlHJuptc8fC3apeVWZ77VfCctYmcepmZ/SIdfophcTPMSTbIwXJPaXf4qxFFejalyUDHc5HOf5XsPZoUgkqrTMi5va9/kzIP1eFNhjVIUedfr5Fpj612Qzpfly0sPfN/g5aHRHhxcZat3AfwmeJsXn9o8yvfTVJaGmaLkmR5sOdm8vVS3AaJtBQMY/TdRl8h/3WLnn1v7KVUdxQbpXrslNFFfWSS/4WDX3c1TSmc4saXCzi0EjsJGoVR9MFfesjhHCOIH8Tyb+zW+qCLio717E/epdsPsEJ421NVmEbtWRg5S5vJzyNQDyA15qfRbNUDLN+Gg7szWuJ/quShtSonXsTq18d2FpJozu4xDJY5XM6ovyDmjQjyuqY6wfu7HPmyZeJzXtbvN9ENukJ17E6sjZjYOGKNr6lollIuQdWMv9kDg4958l0Mb2OpZoy1kTIn/AGXMAZ5EDQgobdHZmn3dHA08d21x8Xan3Ki3SdW2MMV/qefYD/JTtosLDgFTnSNiGbEJG8omsZ7Zj7vPogsTYeg3VI0kWdL/ABD4H5R/SB6r4dIVVkpMv8x7W+Qu7/Eeq49LsLOWNJrHtJaCW2d1bjh8/JRna/DnUkjInTumJbn1v1dSBoXHjYoNLMEupJsdsj8QwVE5IjPytGheO0nk3w1KnEOA0bLNEEXdmAcT/VclBUiK1a/ZSklaRuhGeTo+oQfAaHzCqnEIzDK+Fx1Y4tJ7bHj5oPTXEG4JB7jZdXDtpKmEi0hc36XkvB9dR5LhiZehKgt3Z7H46phI6r2/Mw627webe9ddUvhWJuglZM3i06j6m82nxCuWCUPa17TcOAcD2g6hB7REQFgrKIKP2rcTXVBPHeu9tB7ALlKVdI+GmKsMtupMA4H/AHAWcPYH8Sil1k5ImLzD7Li3i2Gsx7Qyi83S64WHpW/0d0m7oIzzkLnnzJA/K0Kn42lzgxou5xDQO0nQe6v3DqYRQxxD7DGt/pAH9lb4lfimWN4zk1jrT3lGek+ryUYZzkkaPJt3H3AXx6K6XLSyS/zJLeTBb9S5cbparLzQQ3+Rjnn8ZsP2H1U12OpN1QU7bWJYHnxf1j+5S1+LNM+ynk+74NY9bT9f00+kSr3eHyDnIWs9Tr+UFc/orpctLJLzkksPusAH6ly0Olyrs2CHtLpD5AAfuKlex9JuqGBnPdhx8X9Y/qvY75vlDi33fBiP+p/ho9ItXu6CQX1kLY/U3P5Wlc/oogb8LJJ9p0pae4Na2w/MT5rQ6Xauwp4O0ukPl1R+5yi2ym1MlE82bnjeQXMvbX6mnkbeui4vkiM25WcPGtfg6r5zO/mtbazCX1VM6CN+RxIOt7OA+y63I/2UIpqvEcKgMZp2OjDi7edZ4F+9rhlGnMDipbgu2lJUkMa8skdwZIMpJ7AdQfVSJwuLKaaxf4qyo1y3wR9lkpuPPU/6o/abamWtDN41jRHmIyZhe9r3uT2K4sCpNzSwxc2RtB8bC/vdVPimEMGM/CsADDNHpyDXBr3DwALtOxXOo8ETu0ys+I2pGPHTHGo8/wBVb9J+NSxzxRRSPZZhc7K4tvmNhe3ZlPqq7nnc4l7iXOOpJNyT3nmu3t7W7zEZzyYRGPwAA/mzLR2Zpd9WU8XJ0rb/AHWnM72BVfJPXfTW4tK4ePE69Nz/ACvPB6Pc08UP8uNrfMAXXBirs+OuhHCGi9HSSMJ/K1qlSq7YCv8AiMfxOXkAYx4RvawHwO7v5rQiNPlJnc7lKtpsJ+Jr6AEXZCZp3dl2boMH9TgfIrxt1W3dSULT1qudocP/AKIyHyetgPAlSojmquwSv+O2llkGsVHFIxh5ZgQwkd5L5PJq9eLSVFVcH+o4++I6sdOWu/5UIs4eYYR+JXXilWIYJZncIo3yHwa0n+yp7oOi3tbUTu1cyL80rrk/kKC6WiwsNB+iqyu2ZxGfF21b47RNqGFrs7OrDG4WsL3F2tvbtcVZGM14p6eWocLiKN0lr2vlBNr8r2Vb4Z0q1VSS2DDTK5ouQyZzrDtP8JBaqprYOiFTjM0trshfLL3Zi8hn6lw+6u1iHSBiMcT3yYU+JoBu90jrMvoCf4XaQvHQXS2p6ibm6Rsd+5jb/rIfRBZFXO2ON8jjZrGlxPYGgk+wVX9Hm0lVV4m/eSOMbo5H7u/VaAW5Q0crZgFL+kus3WFVLvqaI/8AqOa0+ziod0HURJqak8AGRNPfq5/+CC1yV+f4JDWYkOYnqb/gc+58gz9FdO2FduKCpl4FsTgPvOGVvu4KouiOl3mJNdyhje/zIyD959EF6qjekTEN5iU2ukeWP+kC/wCYuV4SPABcdABc+AVF7GYR/qlfJJJcRZnTycic7iWsvyuSfJpQSjDOkeVwbDDQl+UBoaxznWA0GgZos0WA11XiDayeMwMD2vs5wJa1pFmNA15c7cSVPZDBR0znBrYoYWlxDABYAa2A4k281GdjttJMQqpGNhEcMbM1yczySQGg8ANMx58OKCbKgcdxDe1U8g4OleR4XNvYK7doa3cUk830RPcPGxt72X5zbKg6YnXoTrmCVehKg6gnV17HPLqCnJ/lj0FwPYKh6Nj5ZGxRi73uDWjtJ4eS/RGG0ghhjhHCNjWDvygD+yDZREQEREHNx/B46uEwyeLXDix3JwVOY9gFRSOIlacnKRtyx3nyPcdVeqw5oIsQCDyOqhy4Yv39V7ic6/H7ece3+PzrmUs2A2bZWOldMDu2ANFiW9d2twR2AfmCsmbZmicbupoSfuAfotjD8Hp4CTDE2O/HKLX8QoqcbU7nuu5/FovjmtImsuLguw1NTyiYF8jm6t3hBDT2gAC58VJJ5msY57yGtaCSToABxJX0WvXUMczMkrA9p1yu1Bt2jmrMVisfCyL5bZLbyTMqN2kxX4qrkm4NcQ1t+TBoP/3zV7xNAAA4AADw5Lkf8JUH/wAWH+kLsRRhrQ1osAAAOwDgo8WOazMz6rfM5OPNWlaRMRVwNptnKWoLaioJa2Fpuc2VuQanN3ceC70LgWNIFgQCBwsLcLcl8a+gimZu5WB7L3yu1BI4XHNbKkiNTtUtebViszPb9lM9JldnxBzeLYmsZ/k791vJW7SCN8bXNDS1zQQQAbgjRaVTszRyPdI+nic9xuXFoJJ7SVv0VHHCwRxtDGDg0cB4DkuKUmLTM+qzyORTJipSu46UQrNghJXmrM1mF7ZMgbrdttM1+F29ilGL4pFTQumldla31ceTWjmT2LeWhiOC09QQZomSEcM4zW8ByXXT076UM5pyTX7WZmI9vZVmxlf8RjInksC8yOA7DlIa3ybp5K4QuPHspQtIc2miBBuCG2II5gjgV2AF5ipNY1KTmZ6ZrRNI1ERpU23Wx7KaOWr37nGSW4YWgXdI4kjNfWwzHhyWt0UUmeuMnKKNx83WaPYuVr4lhcNQ0NmibI1pzAOFwDqL+NiV4w3BqenLjBCyIusHZABe17X9T6rj7H49x5LMeIzPHnHbczPr+D64rWCGCWc8I43vP4QT/ZU90AEuqqx7jdxijJPaXOeSfUK5a2kZNG6KRofG8FrmnUOaeIPctHB9nqSkLjTwRwl4AcWC2YC9r+Fz6qdltTbzHPgsPnqAbPDckf8AzX9VnoTfwBUF/wDD/h+WCpqD9t7IgT2RtufeT2Vl4vg8FUwR1ETJWtOYNeLgO1F7dtifVesKwuCmj3UETYmXLsrBYXPE+KCNdLtfucIqLfNLkhHg9wDvyZlAugKta2qqoSQHSxRuaO3dOfmt/wBUeiuDF8IgqmCOoiZKwOzBrxcBwBF7dtifVc6k2Lw+KRssdJEx7Ddrmtyuae4jhxQbu0uFfF0c1Lnyb1haHWvlPI25i44LidH2xTcMjkvJvZZSMzw3IA1t8rWi501J81LQsPFxbt8v0QVP02bWMEYw6N13ktfNb7DRq1hP1E2NuQAvxC6fQXVNdh8jAesyd2Yfeawg+x9FJJNhMMcS51HCSSSSW3JJ4kk8St7CNnaSlLnU8DIS8AOyDLmA4X7bXPqg9bRYLFW07qaXNkdlN2mzgWkEEHxC+ey+FU9LAIKb5GOcCScxdJezi48zcW7rW5LquFxbt8l8aKkjhjEUbQxjb2aOAuST6kk+aCDdNmIbvDmxDjNMxv4WgvJ9WtHmuR0EUl21VR/uZEPwjM797VY2MYHTVQaKiFkoZctDxfKTxt6L6YThUFKwxQRMiYXFxawWBcbAnx0Hog523tfuMNqpL2O6c0fef1R7uUO6CS3cVR+1vGA/dy9X3LlYuJ4dDURmGeNskZIJa4XBINxp3EXWrhOztLSuL6eBkTnCxLBbMOw9qD64/hbaqmlpnOLRI3LmHEcwe/ULl7F7MQUEcjI3mR7nDePNr3Au1th8oAfe3+5SMrXoqGOEOEbQ0OcXutfrPNruJPEmwQe6ylZKwxyMa9juLXC4PPUHjqFAukeioaOhe5lLA2WU7qMiNgIJ+Zw00Ibc37bKwrrnYtgdNVZd/CyXJfLnF8t7Xt6D0QfmkSrZoYJJniOJjpHng1gLj524DvOiv9uxWHD/ANnB5sB/VdeioYoW5Yo2Rt7GNDR7BBDej7Yj4T/zE9jUEWDRqIgeOvN55nlwHMmdIiAiIgIiICIiAiIgIiICIiAiIgIiICIiAiIgLSxjE2U0W9kvlzxxjKLkuke1jQB95wW6o7tlhD6v4WENcYfiWyTFrzGWsja9zSHBwdfeCMdXUceSDoVeNwxzOhe7KWQOqXuOjGRNdlJc7keJ8GnsWjhu1sM0scW7ni3wLoXyx5Gzhrcx3etwcutnhpsCQFGsQ2LlcMTbEH2mjpo4d9M+beCImSRpfI97msc55ZY24E2sdetJTVVbUQTPgdSR0ole1sjonPkqHsdG226e4NjaHuNyQSbaW4hvR7XQOnZE1kpZJK6Bs4YNy6Zua8YdmzEjI4ZsuW7SL3Xip20p2Od1ZnQsk3UlQ1l4I5LhuVz73NnGxc0FoPEhRfZHZmeKSgvTzwupWubPJPO2eOTMwgimj3r8hMhDswbHYXGtyF9aPBax2HMwZ1OY2i0c1SXxmN8Ifmc+JocZHSPHJzRYuJJ0FwleJbTRxSmBkU1RK0Bz2QMDzG13AvLiGtuNQL3I4BauJ7bU8Dqhm7nkNLlM27jzCJjmNfncSQMoa65trobA2K18GjqaWpqYzSSSsqKrfNnjfDlbG8MbaUPka8GMNtYA3AFlqVOA1LsPxGPdkT11RLcZmG0L3Mia6+a1hAwOy3vqRa+iDtYftZBNUMga2Ub1jpIpXMyxzsZlzGJ17m2ZpuQAQQQSvo3aeA0rKwZ93JKIWjL1nPdLum2bfgXa37NVq1+FSvr45GNDYoKOeON1xYTyuiDRlvewZFxtbVR/CMKrXQYVSPpDDFRyRGcvkhdmdDG/K6MMebs3oab6G5GlgSgsUKK0u3lLIIXsbMYZniIT7v8AhNkLsrWOde9y7S4BFzYkHRdfafEPh6KpqP5UMjx4taSLd97KI4PhVRLS0NC6lfTQUu4fM+V0JMr4MrmsibG92jpAHOc7LoLWN9A7+NbYQ05lG7mnNO3PNuWBwhbYuvI5zmtvlF8oJda2mq5WO7UPknbSU5mZaBlRK6KITTBsl8jI2kFjHWaXOc69rtABLtObNhNe6gqcOFMc0tRM6WoL4ss0U05cTGM+bPunBpzBtg02JNguzJDVUtbVzQ0hqPimwlj2viYI3RMLMk2dwcIxo4Foces7S6D70G0FPDTQOjlqKw1QdJCNJJpQAC6ws1rGt0BvlAJtxK+52yphT/Eu3jWidtM9jmHeRzOc1uR7BzGYHS+movcLhYbgVRh0tPK2F9YG0hp37oxMe2Yybx7wJXtG7e4m9jcZW6L6UmzlSZKd8rGky18lfUBrmubCWwlkEYvYvIIi1A+ZpPCyDpf8cRXlZ8PVmaGznQ7obwxkXEoGbLkI7SDfS19FvT7U07YYJWl8nxTQ+GONhdJK0tDrhn2QARcusBcXIXNfh1SP9WnbFeacCOnGZgMjI4QGXOazQZXyfNYrSo8KqKOqidHTGoY2hgpI3B8bRA6MnPvMzgQxwyElgcTu+B0Qdik2vhfEJDHNGTVCjyPa3MJiQPsuILRfUgm1j2LA2yp941gbKYnS7gVOT+AZr5d3nvfV3VzWy30vdRqj2TqpIKKCoa5pbUVtVUPjk3ZErzNuS0xvza74O6p0y2Nl9sNwmskpKLDJKYwR0zoDNMXxOZIKchzdwGOLiXvY0kvDbC/NB3MS23p4XTtLJ3/DODZjHHmbE0ta7eOJIGUB/K7tDpotnDtqYZqgU7WytL43SxPezKydjSA50Rvc2zN4gXBBFwuDLgNS7DauLd2nrauRzwXMNoJJ2tJLg6xtStGl78Ba+i7jsOkdijJyy0MNI6NjrjWSWRpe3Le4syFmvDrIO+iIgIiICIiAiIgIiICIiAiIgIiICIiAiIgIiICIiAiIgIiICIiAiIgIiINbEKGOeJ0MrA+N4s5p4OGhsfRbKIgIiICIiAiIgIiICIiAiIgIiICIiAiyiDCLKIMIsogwiyiDCLKIMIsogwiyiDCLKIMIsogwiyiDCLKIMIsogwiyiDCLKIMIsogwiyiDCLKIMIsogwiyiDCLKIMIsogwiyiDCLKI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1" descr="data:image/jpeg;base64,/9j/4AAQSkZJRgABAQAAAQABAAD/2wCEAAkGBxQTEhQUEhQUFRQVFBQVFRQUFxgVFhUXFhYWFxcWFBYYHSggGBwlHBUUIjIhJSkrLi4vFx8zODMsNygtLisBCgoKDg0OGxAQGywkICYsLCwuLCwsLC8sLC4sLCwsLCwsLCwsLSwsLCw0LCwsLCwsLCwsLCwsLCwsLCwsLCwsLP/AABEIAJIBWgMBIgACEQEDEQH/xAAcAAABBQEBAQAAAAAAAAAAAAAAAQMFBgcEAgj/xABSEAACAQMABQUJCwkGBAcBAAABAgMABBEFBhIhMQdBUWFxEyIyU1SBkZLRFBdCUnKTobHS0/AjM0Nic4KjssEWY5Sis8IVJDR1RFV0g6TD4fH/xAAaAQEAAgMBAAAAAAAAAAAAAAAAAQQDBQYC/8QAKREAAgICAQMEAgIDAQAAAAAAAAECAwQRIQUSMRMyQVEicRRhUpGxI//aAAwDAQACEQMRAD8A3GiiigCiiigCiiigCg0UhoCD1h1nhtch97BO6MBuCJnG055uBwOJxVRHKuh8GEsOYjbOfMVFcfKJbky6QXiXslkUfIU4HpiNVrRl1s6NVowA7SbLOPCxjPGsVtjgtlzDxo3z7WyzScqE+d0A2etCD58yj6qjr3lOux3yxjHxcov1o5+mqmzk8TntJNeTVT+VLZvn0OlRfL2blqdrKt5bCZsIQoZ+ZQCOO87sYYHfuKmq/rdr+sXeQE5bOyQMvJzfkgfBXP6Rt3QDxrL9E6baKE28as0gdwNrdCELbYLjPfkMzkKd2+nbSTuZLkmWdvClffv/AFR//OqrM7lFGlxenzum18InZrrSUgLvMkStv2HZmwOvaJz9HYKhbmeUfpomP6sQ+sim7i5dzl2LHrP9OauOW4O0scal5XOERd5J/HPzVWV1k3qJuZ9OxaI91oXmkJUGTKB0Yjj+gbNaDya6TuoNhbskLKZCsbYBSNY9sOw4JvVt27cRmoDQ2g+4SIXUXF83gRr3yQ/JzuLAcWO4b8dNXG80Eba3Z5n27q5IgyD3saSb5FTPHvAwJq7BSS5OdvnCU36a0iq6c0lLcXCAOVd0ad2wGKIzFYo12shRgZIHUeeoq6uJFOBM5xxyIx9S10Qzgm5uBweTYj+TGBGmOrCg1FmqV90lLSZ0XTMCqVSlOOzqsLiVriBNvaV5VVlYKQy7ywO7oBrWtQ9I5tpu6N3kEzorMfBjCI+8nmG0R2AVk+rYzep0RxTSnqwuwD6XFS66YdLZYVXvpppHSPnmfIAd+iJAF7SKs0yfZuRpeoVxWQ4VrgldcdY3uZBHCBwyiP4KJ4+Zedj8FTwG+qvcTlN3d3dhxwsWP5abuZdgMisWdjtTTc8j84B+KOHmrhx+MVWtyHv8TdYXS4RgnatsfN9L4xvRH9ikN7L4w+rH9mmcfjFGPxisPrT+y++nYzXsRYNUtOSxyMxI24tmTKgKZYM7MiOFwGIyCPldVd2uOs113OSeNz3lxsFQXVY4icIwCsM5OzvOfC3VV7G6EUscjeADsyfs371iezOf3as3cRtGKUZjlV7WYfrIO9bzoYyD0xt0CthTZ3x2ctn4yx7nFePghoNaLsgHugPa0/8AtmFd8Wu14oxtZ+TI6/z7VVW2uks5Ht7yMsUbAYOUJX4LKcEEEb6kBpbR7cDcL1Axt9ZFYZO5PgvURwJwXemn+yxW/KDdrzN55Uf6DCPrrqj5SbgcRIerYhI+tTVVWS0fwZ2X9pHkecoxxTNzblDglSCMhlJKsOkGvDvtj5LMOnYVz/BsvK8qMvOiDtiY/VNXZHyqLjvosnp2ZEHoAaszJ/GTSg/jIp/Kl9B9EqfiTNUg5VIPhqB2d1J+mICuuHlLtWYDIGeHfpk9QViCayEtjifqpGVWGDgg9lellP6MNnRYrep8/R9G2F8kqbcbBl4c4IPOGB3g9RrqrA9TNbXs5RG7ZRsKpY7iOaNzzfqtzZwdxrcdHX6TIHjOQd2DuKkcVYcxFXE9rZoZwcH2s66KKKk8hRRRQBRRRQBRRRQBRRRQBRRRQBRRSGgKBrvB/wA9GfG2skePklvvazHVwk2MqHijRn0ZU/y1rOvy4nspBx23TzEKf6Vk2hu9a+i5lknUc/gStjFYMhfgbLpctXoZpD+N9J+OFL+OFaw7MTHZR6KHfAyeAo0Xo2S7y2TFbKcNKeLY4rED4R5s8B9FZa63Yyhl5leLH+/obto5bh+5W6gkeHIdyRjpZv6cTVv1b0JssYLId0lbAnun4KO34K9CjefSakNWdX2uFEdsvcLNSdqXi0pHHZJ8Ns8WO4ebFadorRkdvGI4UCqPSTzsx5yemtjXWoLSOSycqy+W5M4NW9XYrRTs5eRh+UlbG03PgdC9A6uc76qXKhpQqWCnBhhOz+2uDsRntUd95zWkNWI6euTc3US800z3Lfso+8hBHWAx6iBXqT0jDXHukkRl7CIoYIRuwuSOv8E1GmpXWNszEdCqPTv/AK1FZrUTe5He0R7KkkdWr90kRuppN/exwRqvhSMxLsi+pHv5hmvc8zJtFyDcSACQgd7Eg4Qx79wHPvPR01H2cYjZpBvc+CTwTdjI/W66Ut1/SasWXfioxNXi4DVrtt874EA7PQaX8cDSZ/GTQFdmCRLtOwYgAncFBZmPQAAawRi5PSNlbbGqLlJ8C/jgaX8c9Oyp3sbjhIgYbzxBKn6Rnz01n8ZNQ009GSElOPcjyyggg8Duq46sol2sccjFTKvcdscY7m3BKN+8h4HiHA56qFSmrlyVd0Xwjs3EXN+UhILDtK/yVZxZ6lo0/W8furVi+C9yaq34AXNrMo3AyZ4djKcVw3OqN18Kxs5Pk7A/mC1pWjrxZYo5V8GRFcfvAHFdVbA5Uxa41XhRlW80dHAshKLIhTO1jmMbnB4nf0VWbO2ZDNZyb5YWLRnhtrgE47Vw3mNb3rHooXNu8XBiMo3xXXep9P0E1iWtKtsxXqjZlt2WGcc+NrCFuxyV7GHVWOyHdHRaxL3TYpIis/jNJjt+iuy/jHeyJ4Eo214bvjL5ju9FcZXq+itU1p6Z2sJKcVJfIMoIwRuPHdXvQuj7TPcriIliT3KVZHjJz+jfB2c9BI6qbH44ih1DDBwR21lqscGVM3DWRDj3I7rjVi0fIVr4byCveyDdxA/J5+k1rvJ7ZukLsyuiuUEayeGVRAu2w5icc4HDsrPtSdb3tpBHKSytgAk/nOYAk8JANwPwuB5jWzWd0kqB0OVPA/WCOYg5BHNitlFqS2jj7a51y7ZeToooor0YwooooAooooAooooAooooAoornvb1IlLyMFUc56eYDpPUKAfLVWNZ9cYbZWwyll3MzZ7nGeYNje7fqLv7N1VLW/lAJbuECsWbcIkOJG65XH5pf1R3x58AnEBZauO7CW9YMR+bgXdHEOgKNw+s85NeJTUTNTRKx8DV3pG60g5Kl44TkNM26VxzrGAcRJ1Lv6TzUr2sNtEUQYypXmy26pLSmkFiXAxn4KgfjAqqTzs7bTbz2cOoVRttbOkwcGMORr8caPR9NL6foo/HGqxukeZEyCOkY4Vd+T/Ry3wjWZ+8gjVe4ruDmM7B2iOC+ASOJ2+iqXU1yf6U9zXwDHCSYJ6B8Bz6GQn9mKt4k+e00XXKNwjYvjg3aGMKAqgBQAABuAA4ACnKQUtXzmCF1vvTHaSbPhOBEnypDs/QCT5jWW6BQSXFzKPAj2baM9UYwx9YE9eRVt5TNKiPZGfzMb3BGfhnMcXnyWxUJqxYdytIlPFl227W3+ysVr40XcGO57+ir6wj/mH/AHf5RUbUzrTHibPxlH0bvZUNWrl7mdtS91r9CUnp9IpfxwpPxwqCWzy74BJJwOurTqhadyVZJN0t0QFB+BD8EdrHeerZqA0No4XM+y4/IRASTngG+LF+8c+ZWq0SQSSr7uYkIs6RRrjc2c7TdQBwB2HorYY1fau5nKdWy/Us9OPhf9IS0tdqxwONvK6fu5wfQQD6aix+N9WjQOFnvoiO97sxx0q5J+oioHSNoYpCvNxU9I5qq3x/LZuel27qUWc1LHcdydJRxjcP2jgw86lh56SgisUH2yTL99StrcH8o2fk/uxsSQA5ETB4+uKbLqR59urbWO8nuk+5vbknwGNnJ8lsGEns7xfNWwg1uIva2cDOLjJxfwBFZzrpoxYrkswzb3amOUcwfBB9ZcHtBrR6i9ZNFC5t5IuDEZRviuu9SPP9BI56k8GEaHt2Vp7CXw42LQk/CwMgg9DpsmuR0wcEYI4gg7jUlrTG+xFdqNma2fuU45wA2FJ+SwIPyu2uzS1ss0S3cQ3MPyijmI3E7uvjVHIr52jo+kZfHpSK/n8ZI+uvQP4yKTP4z7aPT9Bqob7wEkYYEEbjVo1I1vktpBFKdpWOAT+k3bgTzSDG5juYDB34NVgfjdSSxhhg7xWWq5wf9FHPwI5MdriR9IWd2kqB4ztK3A8O0EHeCOcHeKfrD9R9cZLWQRTHaViACT+cHAAk8JAMAH4XA8Aa2myullQOhyrcD9BBHMQcgjmIrZRkpLaOPsrlXJxkuR+iiivR4CiiigCiiigCkzTdxcrGpd2CqOLMcAec1m2uPKIF/JW4fabcoT88+RzD9Eu/wj3x5hQaLZrJrVDaq2SC6jJBOETrkf4PZvJ5hWX3GlLzScmYSVjGQbhhs7IPwYEPgDr3sekV16J1NlnIm0gcKDlLVSQo636T0k5PWKtrBUUKihVUYVV3ADoAFYpz+i3Tj75ZB6H0DDaLiMZc+FI29mJ47+auPTmlxEMDe54Ddu6zSaw6dEeUQgv6Qvb19VUyRyxJO8neTgnPnqnZZ9HQ4mJxt+D1NMWJZjknpPsryPN9Nc11dhMAd8x3KoGSSeAAG/NLJo+aCaPu5G1JHt7AOdjeRsk9PTivMaW05My29QhCxVR5e/8AR1SJgkdBI4UVYdZtCMpEqDKsAWxk7Jxx3cxqvVhktM2FVkbI7Qtc91IUKSjjGwY9a8HHnUsPPXRXmVcgjpBqa5dskzxmUq2iUX9G/wCq+kBPbRvnJxst2ruz5wAewipWsu5FNLExvbsd6Zx+7gD/ACGMdeyav2sl/wBwtZpR4Sodn5Z3J5skVt0cE1p6Mp1wn913QjByJ7kDG/8AM2+7d1F++7atky43CqbqXGJL2Rid0EIjQE7yx8Nt/PksPRV2uFrBY9s2mJHtjsp+t1vlVf4pwew//oqqmtB0nbh0ZTzj6eas/kXBIPEHB39FUbVzs6bDnuGvo8H8cabmbA3DLEhVUDezE4UDzmnM/jNSurMAG1eSeBDlYAfhSY76QZ4hQcA9JPRXqmvvkYOo5aorevL8Exo3QzARWER/KyHulxIOYnw27FGFHm6a0HW/Rypo2SONcLEkZUdCxurE9uyGpjk+0MY4zcSj8tPv38Uj4qvVncx7R0VYdOW3dLeaM/DikX0qRWzOMb29sxuE7OkJj46CGT/IqfXGae0vbCRf1h4J/oajb65CS2kp+HblT+6x+2akZJgd4IPZVG/3M6Ppsv8Azi18FaZSDgjBFJUpexhu3p9tRjLiqjWjoYS7kdmgz+VaPgJ4yo6pI8vGR1+GPPW6au6R90W8UvOy4fqde9YekGvnqZyoDqcMjK6noZSCPqrXuTzSKlpI18CVVuoh0BwA6jsOz6T01scWW4aOQ6xSq8htfPJeaKQGlqyakzfXXRixXJdhm3vFMcw5g+ME9RK7x1qfPSNTJmtriawmOcMdgng27Kn95cGtr1j0SLm3kiO4kZRviuN6t6f61hmtcLGOO8UFZ7ZhDOOfZ2sKT8ljjPQ1eZLaMtNjhJM7dYdCmMl0B2DxHxf/AMqBI/GM/VWh6OvFuIEkGO+Xvhxwecemq3pnQWzl4hu51xvHyccRWtsr14OuxcpTilIgAfxvFewfxmvGfxkj669A/jcaxMvxYk0QYEEbjVn1G1xktZBFMSyscAn9J0AngJANwY7mAwd+DVbrxPEHGGrLTc4P+ij1Dp8cmPdH3H0fZ3SSoHjbaVhuP1gg7wRzg7xXRWH6ja4yWsgimJZWKgEn85zAZO4SjcAfh7gd+DW02d2kqB4ztK3Ajq3EHoIOQRzEVs4yTW0cdOuUJdsvI/RRRUngDUJp/WSK1B2yC+M7AOMD4zsdyL1nzZqt6769i3STuRwFYxmTcS0ni4QdxI35Y7hjgaxa/wBMmdtq4fCbW13PaJBPS7He7dZ82KhvR6jHbL3caZvdLS7NqO8BwZyCsUX7NW4tg+ERnfuAFW3VvVCCyBYZknbe8z72JPHZ6PrqkQ8pTogis7VURdyrGjv9Q3nrpqTWDS83gQTqD0xiL6ZMVjbb+C1CMI+WjTbmWqVrJrDs5jiPfcGbmXqHSarsmitKy+GwX9rccPMCRTJ1NnP5y7t07Ntz/QfTWOVcpFqvLqre9bON5ecsevfXHc3u8LGCzsdlVGSSTzAVMJqhbj89fO3VHGqfSzN9VTmrmg4u6bGj4meUjDXMpLCNTxJbGE7BvOKiGNFPbPV3V7ZrUeCM0LoZoCXK91vNhmIG9bdAO+38NrGcnzCmdc22XspG4PbuM9auMjt74emtt0Lq3FbwtEuWaRSJZSO+ckYz1AZ3DmrOr3RU8ai2uLE3KRsTGwiMqHm2lYDvcjGQcVYcU1o1cLHGal8lb98CRUVNtCFAAJUE4HSaiJ9aEkPwWP6qLn6BV8ttBzDfFomJP1u5QKfSe+qVTQ2kyO9iiQdG2ox5lFYfQi/JeXU7Y+1Jfoytb1m8GGdvkxOf6U73O5bctrOc/qEfXWqLqvpJuMsKfvufqWva6j3reHeRr8lHf62WpWPBfAn1TJmtORRtQrC5tbkXEydyUvEioxXbcs2wTsgnA2Xbj0ir5yv3rJbwIPBkm7483eKSB6d/mNd+hNRlikWWaZ53Q5UbOwgPM2zkkkdZqf01oiK6iMU67Snf0FSODKeY1m1wa5tt7ZgujNA3Q76Oa1XJJyZJFbec8BH/AFqV/wCCXZ8K8hHY0rf0FaBHyZ2g+HOf/cx9QroHJ1Z/3/zrV5dcX8GdZNsVpMzY6tzHjfxD/wBtz/vrx/Zf418nmiP9WrTl5PLPol88r+2nF1AsvFue2R/bUelD6H8u7/JmVvqtERh71sc+zGAfNk1ZdXdFpdzxxRri0tQpYfGxvVCecsRk9WemrmNRLHxGe15PtVNaN0bFAnc4Y1jTOcKMZJ4k85PWa9KKXgxTslN7k9nUBQw5jz7qWivR4MM0noqOb8hJI0EtvLKB3u0MMfBIPYpBFc41W+LfKO2I/wBGrY9L6tWty21NCrPjG2Mq+OYFlwT56iW5OrI80o7JWry4p+TJC2cPa9GZHVSXmvYT2o4/3Gmn1Uu/gz2jdryL/wDWa0uXk2tz4MtwvY4P1g1zvyar8G7nHygjfUBXn0ofRmWZevE2ZtLqrfY/8M3yZvtKKsOp1vPaNYrNsiQTvHsqwf8AJSnGyxU4JBZiBk8F6KsLcm8vwb4jthz/APYKktXtRRBMs007TumSg2O5qpII2iNpsnecb91TGCj4MVt07OZvZcRS0gpa9mIQ1nGu+i1iue6MM292pimHMHwQT51we1T01pFRmseiRdW7wncWGVbHgOpyrekegkc9AYRqzpI2E81pcE7AbvW47vgyDpDLg1b20hC/gyIfOK5NMaBdtlL2xlkZBsrNAHY7I/XjGcdRqCk0DYcCbuE/L3jzSKawzr2XaMt1rTRJaR0ekm8EBulTx7Rz1A3Fk6cRkdIAP1b6e/sxEfzOkGXqkjDf5lcfVS/2Yux+bu7eTqLOn1jFYJYzZs6usKPuRwj8cRXoGnJtBaRX9CsvXHIh+sgmuCeS4j/O2s6dZifZ8zYwawvGmbCvrND87R0TwhwQ3CrPqLrlJayCGYllY4BP6TdgAk7hIBuDHcwGDvwapY0zHwbKnr3fXXqe5jkXGQayU99b01wVOovFyY98JfkfTdldLKgdDtKw3Hh5iDvB6Qd4p+sK5P8AXlreQQyttKxABJ/OcwyTwkAxg/DwAd4BrY49PW5APdohkA4LAEZ6Qd4PVV5HNtaZl+lrNoy9tdWhnTuryRkxtIG2icOGUbmwd/nos9FzDHufRgQcx7kiekv/AFrYcUYqQZnDoPSrDAWKEdDSAfRGGrqj1GvGx3S7RekIrN6CSPqrQsUtCCjxcnKfpLmdvk7Cf0Nd0HJ9ZDG0kkh6Xlff2hSB9FWqigIe31Xs03rbQg9OwCfpqUhhVRhVCjoUAD0CnKKAKKKKAKKKKAKjdI6etoFLTTxRhc52nUYxzYznPVUjVAvOSOxeV5QZkZ3Z22X52JLYJBI3npoDxLysW2T3OC5kXO5wqqGHSAxBx2iuzQPKNDc3EduIJ42k2tln2dnKqWIOCeYVk+krVbe6uoELFIp2RNtizYAXiTx41JaivnSln8qb/ReoJN4nnVFLuwVVGWZjgADnJPCqTc8q1iCRGJ5gN21HEdk9hcrkdY3VyctspFpAme8kuVDjmYKjsFbpGQDjqFZZ3WgNV9960zs9xutrGcbC5x0+HXVa8q1izASd3hB3bUsR2B2shbA6zgVjhhHchNjvjeNFnn2Pc6nZ7M5NKZabGj6YhnV1DIwZWGQynIIPODVO01ymWUDtGhe4kXIYQLtKpHMZDhc9QJrNrfTksWhTDG7KJb5rcEEgpEUaV1Q82dnH7xquKwUYUAADcB9VNjRqp5Xo/I7j1o/tV02fK3akgTQ3EIz4ZUSKOttgkgeY1jVveIVG1HK8hJzmfuKKOYJGqlm3Y3sR2c9NxO+1h3ZI872VBOyjrUsm19fUabGj6ms7pJUWSNg6OAyspyGB4EGnqrPJxZRw6PgSGf3RH37CULsA7TsSAmTs4JIxnmNTWmYpGgmWEhZWidY2PAOVIUnqzipIKzp7lKsraRogXmlXcywrtBT0M5wueoEmoQ8sEXNZ3HrRj/dVF0rqTdWcQaeS0jXmLzEM7cTgFcsx41DXUtt3GIQi5NxhTNM74hz8IRxEZPbu89QSa7Z8rtmSBNHPCD8JkDqO3YJIHmq+2tykiK8bB0YBlZTkEHnBr5bM+8AZZjuCqCzN1BRknzVvnJdoia10fHHOCrlpJO5njGrtkIevnI6SaAt1FFFSQFFFFAFeHjBGCAR0HeK90UBG3WgLaTw7eFu1F9lRk+oti2/uOz+zeRB6FYD6KstFAU2Tk7h/Rz3CHm75WA8xXP00y2pNwv5q9P76fZarxRQGc3uq99vytrcD9bcx8zrj/NVdv9U/HaKHSWh3H1oWraKTFQD56m1YtdoEQXykMCE74gkHcBlM/TVr/sJeSd/iJdvvtlm3rtb9k7uIzitaIo2aknYtFVDTuvSW1w1uLa4mdER2MXctkB84Hfup5jXCeUseQXv8D72hBfaKoPvmDyC9/gfe0nvnr5Be/wAD72gL/RWf++gnkN7/AAPva8++knkN7/A+9oDQqKzz31Y/Ib3+B97SHlWj8ivf4H3tAaJRWde+xF5FefwfvaQ8rUXkV5/B+9oDRqKzf33IfI7z+D97SHleh8jvP4P3tAaTSGs29+CDyO8/g/e0h5YrfyS89EP3tAZvrjdqukb4FgD7pbcT1LXVydXStpWyCsD30vA/3MlXKXlRsWJZ9HTsx4lo7ck9pMlJDyq2KHaTR86sOdY7dT6RJUElg5WdBy3NohgUu8Eol2BxddllYL0kbWcdRrDTeLkgnZYHBVu9ZT0EHeDWx2XK3DM4jisrxnOcKBDk4BJ4y9ANWrR6W1/BFcNbxsJUDKJo43YA8x47+w0B84nSS9zEOeFwZ853YMSx47cg15F0CQqnaZtyqvfMx6FA4mtfu9P6PSWWNdEGTuUjRs6QWuyWXjjaYH6Kcs9dLaHfFomeM9Mcdqn8sgoDn1c5P2l0S0FyDFNJMbiPnaFgNlCw6SucjoY89Ztp3Ql1ZsVuoWQD9IoLxMOkOBuHbg1rvvmL5Be/wPva8tymKeNhe+cQfe0Bhn/Ex3LuW1BsbW1tdzj7rnOfzuNr6eG6vdvN3RgkQMjngkY2mPmFbK2vdsTk6LuD1mO2z/qU7ByjQp4GjrpPkrbr9UtAVm/nvtD6LtFR+4yzXEzyjYWTYDgsqHIIB4E458jNS+o+ut3JYaRubhu7NbKXiyixg7MRcqdhRkZAqSblQjPGwvPRB97SHlPjwQbC8weIxBg9o7rQGJaU049zIZriUSStzk7lB37KLwVeodFccF2oOXKydRdkH+Qg/TW3f2+tP/K5/m7b7yk98C0/8rn+btvvKE7Me0RrBJaktbzLExzllCE9m0wJ+mvoDkn0tNdaOSWeQyOZJl2yACVWQheAxwFR+hdc9GzSdzltxasSAnumOJVc9CupK56ic1fII1UAKAF5goAHmAoQx2iikzUkC0VXtZ9cbWyGJX2pSMrBHhpW/d+COs4FVj33YfI7z0Q/e0BpFFZt778Pkd56IfvaT34IPI7z0Q/e0BpVFZp78MHkd56IfvaT347fyS89EP3tAaZRWZ+/Jb+SXnoh+9pPflt/JLz0Q/e0BptFZj789t5JeeiH72k9+i28lu/RD97QGn0maze25XoZBIUs7xhHG8r4EPeogyzH8rwArQbW5DojgEB1VgDxAYA79/XQGYaztjStz+wtv99crSU7re2NK3H7C3/31HtJUEjrSU00lMtJTLSUJHmkpppKZaSmXkoDpQ5YDpIHpOKmToCSSa4jtoHlW3lETOZo48sY0kOAR0OKrcVxsurHfhlOOnBzUtDrpcwTXL24i2LiczYlViwyqrjKsBwUUIJA6m3fkjf4mL2V5OpV35If8TF9mmDym3/Rbeo/2q8nlQv/AItt6j/aoB86jXXkp/xMX2a8nUO68lP+Jj+zXOeVO/8Ai23qP9qvJ5Vr74tv6j/boOToOoF15Kf8TH9ivJ5PLryU/wCKj+xXMeVq++Jb+o/268nldvviW/qP9ug5Ok8nNz5N/wDKT7FeTybXPk3/AMpPu65jywXvxLf1G+3Vq1R12vLh7RpRB3K5nmgIRXDq0cTSZyWIwdmgIvQuo13bTLMlqpZM4DXS4OVKnOI+g1ompWjpLext4ZgBJGmywU7Qzk8Dz8anKSpIMbVvy97/AOsn/pThkrjkfFze/wDrJ/6UNJUEnQ0lNtJTBkptpKAfMlNmSmGkrqlg/wCUWSNGkla7WBUUgFgyA4AO7OeyhIyZKaaSuRLoEld6uu5o3BV0PQyHePRQZKAfMleDJTDSU00lQB2cKwKsAwPEEZBqR1f1rurEgRt3e3HGCU5ZR/cyneOw5HZUK0leGkoDZtF8odjLC0rTCEoAZIpu9kTPNs/D38Cuc1StZeUqefKWQNvEeMzgd2Yf3aHdGOs7+oVR5ApIJAJHAkbx2UjSVJB7RQCzb2djlnY7TselmO80rSVztJTbPUEj7SU20lMtJSRhnYKgLMTgKoJJPQAONAOGSm2kqz6t6rvNJsoizSA4fJzbW5zv7vIv52Qb/wAkh5jkiq3p13EzrK/dHRnQvgKCEkdBsqNyjAAAHACpAw0lNtJTBkptpKgD7SU2ZKYaSm2koC26mNlNI/8Aa73/AEzX0Lob/p4f2Uf8gr5z1FbK6R/7Xe/6Zr6L0P8A9PD+yj/kFSQzLtdmxpW4/YW/++oppKlNeIXbSs+wrN+Qt87IJx4fRUS1lN4qT1G9lANtJTLSU61jN4qT1G9lNNYTeKl9RvZUEjLSU00lOto+fxMvqN7KabR0/iZfUb2UB70e+Zoh0yxj/MK0jQ2rwu5r1pJ7hAl5LEixOqKqrjAA2T11neidHTieEmGUASxkkowAG0N5OK1zUE593Hp0jd/Q+P6VJB4/sDF5TefOr9ik/sBF5TefOr9irfRUkFQ/sBF5TefOr9ij3v4fKbz51fsVb6KAqHvfw+U3nzq/Yo976Hyi8+dX7FW+igKh730PlF584v2KesdR4Y5Ype7XTmFy6LJICgZkZCdkKPgsRVpooAoopDQGG3T4ur3/ANZN9YptpK9XdtI11elUdh7rm3qpI4jops2MvipPUb2VBJ5aSm2evbWM3ipPUb2U21jN4qX1G9lQSeDJVm0Acx2I6dLD/Lbg/wBKrDWE3iZfUb2VadX4GUaMVwVY6SmbZYYOBaSb8Hm3VJDL3rNqhbXoBlXZkXwJozsyL5x4Q/VbIrJ9ZdV7uxy0g7tAP/ERjwR/fR8V7Rkc+6t3FBWpIPmxZwRkHIPAivJkrVda+TGGYmW0YW0x3lQPyMh/WQeCf1l9BrKdJ6NuLeUQ3ETRyHcuO+ST9k43Nz7uPVUEnhpKbaSnW0ZP4ib5tvZXhtF3HiJvm39lQSMtJTZkp5tF3HiJvm39leG0VceIm+bf2UAw0lNtJT7aJuPETfNv7KmdB6ru8io8bSzHBFqp2dkHg93LwgTn2fDO7AGaAibGwaUFyRHEpAeV87AJ+CoAJd+hFBJ3dNaZqlqGzjLB7eBh3213t3cDoYj/AKeP9VTtHnNWvVnUpISktwVlmUfkwF2YbcfFt4/gnpc5Y9NWwCpIOfR9hHBGsUKLHGgAVFGABXzFre2Lycf303+q9fUpr5f1v0dNJe3JjildRNKMojMM7bHGQOO8UYRX2kpsyV1nQlz5PP8ANP7KT/gdz5PP80/sqCTiL15zXf8A8DufJ5/mn9lH/A7nyef5p/ZQE5qDw0l/2q9/0zX0fob/AKeH9lH/ACCvnnUvR00SaRaWKSNTou9ALoygkxnABI419DaGP/Lw/so/5BUkMzjlEtI2vWZkQt3OMZKgnAG4Z85qs+4o/Fp6o9lFFAHuKPxaeqPZR7ij8Wnqj2UUUJD3FH4tPVHso9xR+LT1R7KKKAPcUfi09UeytR5NoVS0wiqo7o5woAGTjJ3UUURDLZRRRUkBRRRQBRRRQBRRRQBSGiigMU1jso/ddwe5pkyuSdkZJzxO6o73FH4tPVHsooqCQ9xR+LT1R7KPcUfi09UeyiihICyj8Wnqj2VN6kWcYvrciNAQXwQoyPybjccbqKKEGwilooqSDy1Q+ttqklpMJERwEJw6hhkcDg89FFAY37ij8Wnqj2UvuKPxaeqPZRRUHoPcUfi09Ueyj3FH4tPVHsoooA9xR+LT1R7K1fk/tI47NO5oibRYtsqF2jnicDeaWigZZBS0UVJ5ENYprDZR+6pz3NMmVyTsjecned1JRUMlEf7jj8Wnqj2Ue44/Fp6o9lFFQSHuOPxaeqPZR7jj8Wnqj2UUUAjWMRBBjjI38VX2VuWjlHco/wBmn8opKKkg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data:image/jpeg;base64,/9j/4AAQSkZJRgABAQAAAQABAAD/2wCEAAkGBxQSEhQUEBQTFhUXFxwWFxUUFRQZFxwbHxgcGBUZGhsYHCggGB4lGxsYIjEhJSksLy4uFx8zODMsNyktLisBCgoKDg0OGxAQGiwkICUtNzItLCwsLCwsLDAyLCwsNywsLCwsLCwsLCwsLDQsLCwsLCwsLCwsLCwsLCwsLywsLP/AABEIAFAA8AMBEQACEQEDEQH/xAAbAAEAAQUBAAAAAAAAAAAAAAAABgECBAUHA//EADkQAAEEAQICCAQDBwUBAAAAAAEAAgMRBBIhBQYHEzFBUWFxgSIykaEUscEjQ1JigrLRFzNCU3IV/8QAGgEBAAMBAQEAAAAAAAAAAAAAAAIDBAEFBv/EADERAAMAAgEDAgMGBQUAAAAAAAABAgMRBBIhMUFRImFxExSBkcHRBSMyQrEVUqHh8P/aAAwDAQACEQMRAD8AiK9o+WCAIAgCAIAgCAIAgCAIAgCAIAgCAIAgCAIAgCAIAgCAIAgCAIC6kOikBRAEAQBAEAQBDgQ6EAQBAEOBDoQ4EOhAZWFw+WbV1Mb3hgtxaCQ0eJPd3/RRdJeSUxVf0rZ74PAcmZnWQwSvZ/E1przrx9keSZemyUYclLcy9Hjw7hc07i2CN8jh2hoJr18PdKpT5ZyMd29StnnmYb4XlkrHMeO1rhRXVSa2jlS5eqWjxAvsXSJmcR4VNj6evifHqvTrFXVXXpY+qjNzXhk7x3H9S0YSkVhAEOhAVpAKQFyHAgLSEOikApAKQCkApAKQFEBWkApAKQCkApAKQ4UQAhDp1qHi7zwOWWQNaXNdGwMbpFGowfMncrC4X26R7Cyv7q6fYlLAGGCSKRjMOOF104BpvSI78gA73Ko87TXxbNXjTT+FI0/LsgyMWZ2EQ18uS5zyDpc1pk3J8+rG3qrMnw2ur0RThavG3j9X+v7Gq5q4Q3imW8RTRsbjRASSH4gXOLiBsRsKNm9rU8VvFHdeSnPiXIyNJ66Uazo55bdoGZoEjtYZE0kU34qfK6+3TvQ8lZnyLfR/76FXCwdvtNfT9yzpkkccmFp+URW3fxd8R+w+icT+lnP4i31pfIgAbew3PgFqPPMh3D5QLMUoHiWPr8lzqRLor2f5GMukSoCHC5AEBfpQ6U0oC0ocKWPJAAgFhALCAqgKWEAsIAgK2gKEhALCAqgJN0f8utzcgiT/AGoxqeB32aa3yvf6KnPk6J7eTXw8Cy338I6Jztx2DAxzAxlPljc1jYw0BorTqPgN/sVkw46yV1P0PS5OaMMdKXk4psvRPCFoBq2q9vC9kBUeXpsgFIDM4RxF+NKyaOtTLrULHZXZ7qNSqWmTx28dK15NlGyTiORJLM4NAAMjwNmjsAA8TWwUe0TpFyVci3VfidA4Vy4Y2DqwIGkeAMp83uPZ/wCR9VnrKt+/+D0seDpXbt/kxc/GfGTpmfqbufjJr1B7lKaT9CNS59SP5vVTnRkgNcflnaAHA/zgbOHnt/i5S0tz+Rmvpvtf5kU4hw98Ejo5B8TfoR3EeRU001tGK4cV0s8NK6RGlAX0gFIDpvRFwpjoppZGNcTIGt1NBrSLNX2bu+yxcq2mkj1f4djXS6a9SWQ8WhdmOxGxfExmsv0s0gbbeN7hUOaUdezYskvJ9nojXSrjs6rHijYwSTShoIa0GgKqwL7XNV3Fb2232Rl56XTMpd2yVcXiix8WR4Yz9nEaOlvc2m93jSoh1Vrua8imIb14Rrej3hTGYEOpjSXAvJLQTubHaPBTz2/tGV8TGlhW0QzlyMZPGpH0NDXSOAoVTfgbstGR9OHRhwpZOU39f2OjcRyIYZIIzE1zpnlraazam6nON9w/VZJVUm9+D07qZaWvJq+kLRFgTFrGBzqYKaLtxrbZT4+6yLuU8vU4XpFvKfKUGFCJJmtdLp1ve4A6drIb4AeKZc1XWl4HH40Yp2/PubPFdj8Sxg90eqN9gB7QHCiRYrs9lB9WKtbLZ6M8b12ZG+ROphlmwOrL3xve8yOawt02Azzuq7u21dn6mlezLxeiaeHXdepuea+N4+A2MyQh5kJADGsvYAk714j6qvFF5N6ZfnzY8KW15OH5Upe97z2ucXEDzN/qvSS12PBp7bZ23o3fGcGLqxVW1xIq3A7+osrzeRvr7nu8Ny8S0aXpA4tFkPbgMB6100bXO0jZpIJo+4VvHhyut+Cjl5Zt/Yry2iVcQOPg475WwsDWC6Y1oJ7gLVE9WStbNd9GKHWvBfFiwZkUUskDCCA9oka0kWLC43UNpM6pjJKpox+XOLw5rJDHFTGPMfxNbpdQBsAd1EKWSKxvuyOHLGVPS7J6OV9I3DI4MxzYWhrXNa8tHYCbuvAbLbx6dRtnkc3HMZdSReleZRpQHSeTcJrW47D3jr3ebiajHsAfss2V9mz1eNCUyvxMrm3mCVrc2GNwbLHEJoi3t099+O4VCmVKa8mrqbpp+CKR5p/FtyNJLcvGZbgLAkaNVE+lqcr4vqQt/C17GPxDIa9rg1zTVg0bojuPgVvwPddjBnTU9y7in7bDhmPzRuMLj4tItv07PdQqejI5/EryfHim/bsaCl0zCkBegCA7b0c4vV4EPi63/Un9F5nIe8jPe4c9OGTW8j/tc7iM/drETT6Eg/2t+qnn+HHMlXF+LNkv56PLmd4l4vgxE7MBfX8xsj+xq7i7YaZzO1XJifY33POFNPhyRY7dT3kCrA2uz2qrBUze6NHKirxuZ8szsl4xcRxHZDFt/S3b7hQXx39WWU1jx/RET6MOWZMcOnmoGVjQxo3Ib8xJPidtvJaOTlVfCjHwePWNOq9TMx89uVxYBh1MxYnixuNbiA6vSgPYqLlxi7+pZNrJyO39q/5Z4dJGe1kmBG/5TkCR/hpYWjfy+K/Zd407VP5EObaVQn77JLzNjSS4s0cNa3sLW2a7fP0VGNpWmzVml1janyWcLx24WGxsjgGxR/G7u2Fu+67TeS+3qIlYsaT9ERPovJmmzcpwrrHgDyslxHsCxaOV8MzJi4Ld1eR+ppul7K1ZMUf/AFx37uP+GhWcRalsp/iNbtL2RBFqPPO8ci4nVYMDe8s1n1d8X6rys9btn0HFnpxSjnnKh/FcYdL3a5JB6C2s+1LZl+DDo87j/wAzkuvq/wBCWdKsx/Cxwt+aaZrB+f519VRxV8TfsjXz3/LUr1ZI+KzDGxJHN2EcR0+zab+iphdVr6mq30Y2/ZGo6NMPq8CLxfbz7nb7AKfJreRlHCnpwr5nL+ecvrc7Id3B+gf0jSfva3YZ1CPK5VdWamaKlaZxSAn+DmaGwSDsdC0Vt2sJDh9x9VQ53tHqRelL+RHuKcYb+KzZ2mxFjCKyLBeTdHxrw81R4bfsjV5Ur3Zb/wDbcXQxlg1GLrJKOlrRQoADbc/Su/uuht0p19SjJKUut/Q0OTw8da6VzyXOP/H4BXddHfau/daMfDXX10/0M+bmPo6JX6kiI0cP3/eTDT6NFk/ou5nvL9EUeOP39WaJcM4QF9IClICT4nP2XExsbOqDWNDR8HcBQ71Q+PDe2bJ52WUktGHwPmzIxGOZDopzi9xc2ySQAd/ZSvFNvbK8XJvEtSYXEuMyzz/iHuqQVTmbVp7KUpiZnpXghearvrfkkX+pOZo01Fq/j0m/WrpU/dY2af8AUMutdjAz+dsqaB0ErmFrhpcdNOI9Qpzgia6kV1zMtQ5Y4nztlzM6vWI2VVRDSa8Lu0nBEvYyczLa14XyMLl/mGbCLzBo+OgdTb+W6rw7SpXjm/JXhz1i30+pZx/jsuY9r59NtbpGkUKu12McwtSczZqyvdG24Vz7lwMEdskaBTesBJA7hYO6rvjxT2X4+blha8mBx7mjJzBUz/gBvQwU338fdSjFMeCrNycmXtXj2PTgXNuRiRmODRpLi46m2bIA/QJeGbe2dxcq8U9M6NbxfiUmTK6WatbqBoUNhQ2U5lStIryZKyV1UYRCkVkrZ0gZYYGAxBobpFM7BVDv8FR93jezZ9+y612NPwDjcuG9z4NOpzdJ1C9rvZWXCtaZRhzVie5MvifNmRkSQyS6C6Fxcym0LJBsjv8AlCjOKZTS9Sd8m7pU9dvB78V53ysiJ0UhZoeKOltGu3ttcnBEvaJZOZkuXL13PXC5+y4o2Rs6rSxoaPg7gKHeuPjw3tkp52WVpaIxK8ucXO3LiXE+ZNlXGRvb2W0unBSAkHL+W17DjSODbOqJ57Gu7wfIqFdn1GrBe19m3r2MbjDSNUWVH29oPYd9vXyVqwxkXbuTea8Vd+zNYX1I+QE24NHkNN1+atjjKbde5VfKbhT7GdwnhL8h1/KwbueflA71PLmnGvmV4sNZHv0PTj+e2VzGRf7UQ0s8/wCJ3vQ+ixyn5flks+RU0p8I1dKRSKQF6HAgKaUOlNKAaUA0IBpQDQgGhANCAaEA0IBpQDQgGhANCAaEA0IBoQDQgGhANCAaEA0IcNxh8fka0MkDZmDsEosj0d2hQcLe12NEcmktPuvmeo41CNxhxX5vcR9NK7q/9zO/eJX9i/P/AKMTiXGJZhpJDWD92waW+/j7pMJEMmer7Px7GuDVIpKoAgKoA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70636" y="180231"/>
            <a:ext cx="5500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Концепция подготовки </a:t>
            </a:r>
            <a:r>
              <a:rPr lang="ru-RU" sz="2800" b="1" dirty="0" smtClean="0">
                <a:solidFill>
                  <a:schemeClr val="bg1"/>
                </a:solidFill>
              </a:rPr>
              <a:t>спортивного резерва в РФ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620391"/>
            <a:ext cx="10713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</a:t>
            </a:r>
            <a:endParaRPr lang="ru-RU" sz="3600" b="1" i="0" dirty="0">
              <a:solidFill>
                <a:srgbClr val="020C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48816" y="4016170"/>
            <a:ext cx="245048" cy="37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31" tIns="49767" rIns="99531" bIns="49767" anchor="ctr">
            <a:spAutoFit/>
          </a:bodyPr>
          <a:lstStyle/>
          <a:p>
            <a:endParaRPr lang="ru-RU" dirty="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684923" y="1416801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 lIns="99583" tIns="49792" rIns="99583" bIns="49792"/>
          <a:lstStyle/>
          <a:p>
            <a:endParaRPr lang="ru-RU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62143" y="9497537"/>
            <a:ext cx="245048" cy="37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31" tIns="49767" rIns="99531" bIns="49767" anchor="ctr">
            <a:spAutoFit/>
          </a:bodyPr>
          <a:lstStyle/>
          <a:p>
            <a:endParaRPr lang="ru-RU" dirty="0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2898250" y="689816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 lIns="99583" tIns="49792" rIns="99583" bIns="49792"/>
          <a:lstStyle/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306338" y="2501399"/>
            <a:ext cx="3781913" cy="19014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физической культуры и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спорта»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90107" y="2502741"/>
            <a:ext cx="3781913" cy="19014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бюджетов субъектов Российской Федерации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06338" y="4756460"/>
            <a:ext cx="3781913" cy="19014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бюджетов муниципальных образований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90107" y="4756461"/>
            <a:ext cx="3781913" cy="18992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Внебюджетные источники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35793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21513"/>
            <a:ext cx="10693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6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AutoShape 2" descr="data:image/jpeg;base64,/9j/4AAQSkZJRgABAQAAAQABAAD/2wCEAAkGBxQTEhUUExQWFRUXGRwYGRgYGRoeGBoYHRwfGhocGhgaHCggGiAmHB0cITEhJikrLi4uHR8zODMsNygtLiwBCgoKDg0OGxAQGzQkICQvLCwsLSwsLCwsLCwsLCwsNCwsLCwsLCwsLCwsLCwsLCwsLCwsLCwsLCwsLCwsLCwsLP/AABEIAMIBAwMBEQACEQEDEQH/xAAcAAACAwEBAQEAAAAAAAAAAAAFBgMEBwIBAAj/xABOEAACAQIEBAMEBQcIBwcFAAABAhEDIQAEEjEFBkFREyJhMnGBkQdCobHBFCMzUnLR4RUWU2KCkrLwJDRjorPS8SVDRFSDk9MXdISUwv/EABsBAAIDAQEBAAAAAAAAAAAAAAMEAQIFAAYH/8QAQxEAAQMCAwQFBwkHBAMAAAAAAQACEQMhBBIxBRNBUSJhcYGRFDKhscHR8AYVIzNSgrLS4SQ0QnKSovEWNVNiJZPi/9oADAMBAAIRAxEAPwDTXpDUTF+/wwl8mifmukP5vxuWLtL95f3eoL3G2kV6BjlIEqSnTuMUc6BKLTpy4AqQreMVBkSiuZDiAugMcrAQuguIlXDZXYGIRAIXQXFZRA2yEcf9kb+0Ok9Dv2x4wf73W/lHqYtehai1CMlRFVwNAKyJ9wxs5iFJEpmfKUzEovl2sLe7tioK6Us8N5n8bPeEJ0aX6jTCkQ3rPf1wMOlxRXU4ai3MdcUqD1gmtqSkqt7nbpeOvwwVokwhSQs4yXNbVndq2Yq0VVZQUkF2HQ77nv8APEOpEaojXSmDkzj/AItWqrVIY0wfNA1HVvJNzE7d8VaDF1Z4aNE1vNmnUCLEHce/8cdA4KBdRUOG0iSWAYm9xiN47RVLYClz3g0KTOUUKvp1Nh647OYJUNEmFR4W9KvRDkaDJUgdwYt1jrjmPKs5pY6FDUyfmISSP4Y9NgagGHbPX6ysrEA70x8WUNXLMvtCMOtqNdoglpGq6o0RBLmAB03J7AdcL4zFtoMzFGw9A1XQEeyHDaDQ6+Yes7+oPX0OExjXVGy026kY4cMMEIwAAOwGBK6ocX4tToUXqswhLH3kwBAvJO2KPeGiUSnSc92Vo+NVkfO/MP5dliTTKlZjtpYyuk/Wslz3OIoVg8Eob2Q4SkbIcOqVnp00EsxCge+PxOKSJK2MwbSHYFpGe+i+lToFmrPrVZJGnT7gpEx8R8MKb0h0IDa5KQEywDspvpJB+UgwfQjBqlkek/PcIpy5RBc+XcgD5Y6ndI465V5soppz7vtww1srLcY0TnyiCMpT/t/42x5Da7P2t/d+EJ6h5gTa4ucek+TR/wDGUvvfjcsLaIJxT+71BeqnfG2SlAzmuwMQiAckM5j4rTy9B2qEAkEIp3ZosAPfijzAR6LCTIVngfFKeZpLUpkGQNQ6q0XBx2gVo6SJAYiVYNAXQGIVwJXQGIlEDYXoGIVgJQrjeWZ10rcyD9h/fjxkj56rT9kepi06Q+iC4y6LlqTO5Frk/gMaxcCVYDgFmHMXH8xnC7qCtBSKd5BDNMQNyYEz7sXkAIjWhQ8M5czNIjMaijKsgaoIkXEe6LbYWfWtlamqbQ49NM2T+kKlTQLmlY1FsNIHmHcyQAbYvSl4Q8TR3d26FKXFM/RzeYFShS8DUDqDRDHrYWk4aykTJS2iG591pAQomY8u/wAu2OaM3FQU4ct89ill6dF6L1QsqGU3ABsIPYR8MVc2LyuEzIRn+fmWPWqp/aBUe8icD3buStCE80cxtmVFGgSVkOTHmKr1PYT0jERHnLhrIXnJvGmy9Twq0aGcm4OpSbEztEx0646wAhSSXXKeaGaUuzowZTcFbzAAt3uNsbVG2HZPI+spICaju71KvmqrTpdSGe6KYlgegE7jY9sDpYvKC5zSI0HP9eaM+iHWBspMkFd1cXCaY6A6yRPrsvbYeoNcQG1i17rjUKaQ3bS0KZdSuRSEtUIJ1GEEAea1zOoWwAN3YO7FyeOiISHRm4DvVXP8eqKQI0EE6tWkiYmDp1GPct53WDi3lHTDSI7VG66Mpa4xzelbKMtdVWq0ygUkgrJUkwWW4BBMR8MX3rCCH6/Hx6EE2SFljNCruQFG7MxkUzq3Ji4kbW+ZjD5YOXqXYgVA5uczrHHq/RS8k1R+W5YE6fMBI3BvG9t4GKPIAKfdJpCeS0bmDNVTU/J2q2akzFioCmG0iLSYWdtzhPNfNF0u1sLMeKEa5knfeNpgf5+3Bi4vM9SYwpgEHn7ET5VMVEB7n8YwSk7glMYy90SpoPBH7A27wMNt0Wa7VNfK/wDq1P8Atf42x5Ha372/u/CE7h/qx8cU2Rjf+Tf+2UvvfjcsnH/vDu71BdBcbcpYN5r0DEK4ACxj6RKFd89VBBYAgJ2CEAgD44VcXEm2i0KRa0XTD9HORzNJ1L0WVan15GnSBMEA/I4DSrF1XKDbir1qYDM0LTAMOkpVrZXUYqiALoDHKQJXYGIRQIS1znzB+RUvF0eIS4QCY3Umf93HjA2dtVh/1HqYtCkJphZhxfnPNZk2WF20AWHcknrjZdSbxKIx0WARjlqpma5Jrk6QdQm0vETI3MdftwvWIsAjMGWbK7mOOgVAqhiqaVY9CTAY7eYqSJPv74o5tpUjrSTxykEzr01A88aAxm7+ax6RfDVMAU8x4K9aoHBrALqbMZfwkRWdV0sS9RZ1vqIAGnbsBjqeIDyQ1qE7Dlo6Tkscx8aNR9KKEVZEi7NB9ok9+wthynSgS5AJQ/KVGHnaqUHSxJPvA2HqcWc1ptC4WRRqwIUj62294O4npigsDPBVglwHNHeFeL4jZjQ60dHh6rEwRHlEyZ2232wu8gtyjVHdSyOgqrxWu4rOtxeZi4i4G9rxbEMNlJpsi2qJ5XmyrRVaardNrnctqk9I+rHXuIxoU8TFLJHApGoOnKdqXO9Ku1Mz+TmAZfUQr2nVBAKwD6nVBC4Cas9EfHx8dVwQNVQ5i5tRU/0aq7uwkldSEMpAGoMCpBubGbX3xRzzw/x8f5Ul4HBR8N54lGNT9IvhxTJOhijBiVqAEqzAAQfKIkbkGBWgQ7Tv+PjVcHB3ag3MnMz1SRqbQVA8p7bt5h5ZAix9cQHS5Vc61kq5zMB6kyyKTaQTv67TPWMWqOzEmEIdSucNqA08wpsRpUm+5VhcmCd8Hw4OQqpHTauOE0XWtScBv0tM9R7TjTcjqZE4GSACStSo9jmEArQ+cOLaigpq4LyoYg6SDYgb3kgwYid8KsqNnNNu9LOBFis8r5YipUEMwDlJAMSNxcSSBE4KHgx13V2wGA9aLcvuBUXaZ2He8fhi9MXQsY8OghGMuD4I76AP90fxw63RZhTTyv8A6tT/ALX+NseP2t+9v7vwhPUPqx8cU3rje+Tn+2Uvvfjcs7G/Xu7vUF2FxtylwxdAYqiALM/pDtm27+Gp++PuxVw6JKJo4BOnKzGGXoAsCL3v8cZmF+vcU9V+rAR4LjSlLBq6xCuvccpAlehcRKuGpD+lfOrRyyswBBrKt++hz192PHtYX7arAfZHqYnqdqYWRfzhq6isIAT2JCg7X+3G9umwpEnVO3ACwPgFn1n2i1iqj6t7yZ2tFsIPZxKYY5pkN4Jj4zk3eiaahVAEruWBAgbQBO3WcQFEhZpxDPlc5TTXqBgNIUE29kwJ3PeLHB2smi4lXzRUEIVxvOE1QovDiB0OmD85JjBsKwBkquJfLhPBAs1TIdlgyWMCLmbiPmMOC4lKXlSUcvUUsx8oQCTPcwAJ3J2iOhx0giynTVFuEhfHpkyEBfpcKbfjGFaxO7dl1RqfnCU90aVFitQCFHsCTMiwIHQ7/AYyZe1pa7VNAAmVU5r4css6bhVaCd++95679MGo1C12UqGsD/OUfC+VFrUadWXJcCQpWLE9wcGfi8pI5JerhOmY0VTN8NoUcy1Ov+UaVUfo/CJ1MAw9qxEG9t5xFWtW3f0WWbG8xB7E3R2HiKzBUYLHrHOFMKfDZk/l594y/wCBwoa+0Yj6P+9G/wBPYv7Hpb715Uy/Dh5T/KAI9MvPfrjt7tAain/eqN+T+KcJaLfzNQ98tl3qFF/KfDZgBPhaoMDzQYie3pjXwz6RY3enp8cuk9U3S1bYG0aYc7KMov5wmB2I8/K9JFIL1D2LEDSIgwQBaDee3vw47BsJmT6L+hYTa7glnl3imYK5sZc0vDA1VGdQXNPzAAWm+3YmB1xwphggIrXgmXqLOVK1YlDUNVCAJViyQIAI0KthFrC0YpZq1WUmVKYj9VdzWcrRQcPXeqxiswpMTpDeXSRGvyjppNyCQZwMUWdKAAOHbx1656ki95DgNb/Gn+UGzWZ8BR4TVablpIIqIIMyYZoPQTv8jizaZLod7PWFBqgi1vH2rnM81Zh6S0mqAhTKmBqS8+VhsD7sE3LWm3h/n3oebOL/AB7E98HzHiZdHtdbwdmAgj0uJ+IwYWCUOqbuVv8AVaf9r/G2PHbWP7W/u/CE7h/qx8cU6Uxjc+Tv+20vvfick8UJru7vUF67BQWYwAJJ7DGyShNakjjHPkwuWEGTqZ1tHTSAfjgrKZJuqOqCLJaWs+bzKNXILOyoSoAAWYjSd95vgVenlok8VenVmoBC0Ghk6tOuopuBS0y+pZdtNoBm3yx5+hUyEum61qgzQOCIUc9U8RkKSoE65jfZYi59fdhxuOhkkXQTS6UBXcpmVqJrEgX3ttvh5tQObmQyy8KPJ8Wo1KjU6dRWdfaAO2OzSuDmgwrxMYkmArrMfpgqpVyVNkIZTmFg9LJUH2HHksOf/NVyPs/kTbB0AgHKPK6UitY1NYEaUUHTJvLT63A6Y0auIL7RdHYxGuXij1sy7ITqInVe4km1o9oHfscc7gq0xE8LotXyxCkNWYLHxPpq3I+M73wOCiZwLrGuO8QonNLVUfmwQdK7hVJIAnuPvOH6VN27LENz+mHSh/F6yONanSWdiqQZ09y0wNhA9+C0WuYADeFSq8PKrUs80jWSVE3+t8G3HTFzTESFUOvdcpmGYAMSQG1DaxiPwHyxLgGrhyWjUuXaNOkrlireVmJiNtWlZ2xjmu5xLYTTAAZX2VRmYUzKqhLDSL6WACLB66fxtgbiGjNzRyGl3RUnFaks8tOvUB2WRAB7XkfLEMMweSllnQjvKWU05VBrLaZmBtPmj4d/XA6xzVCQFFQyZKCcayBrZysqzqFNCu12FJIBJ73v3jB6r8gaeENn+lelwuNbhMBSc7iSP7j6eMcbqtS4Yrqz0tJVIszecgEyTT1CAV7kSVMQDaC8Nhrpk8Yt2THstbXUqVtr1abxSquHSBmP4cwEGeQN5BNuZC8yvDGqoK7AEEhYZgjMRcxMahAPmkde2LVKtMOLACLcBIF4gxx5COSE3HVMAG4XOHGTLpmARbnYanquAZhRLw0jw6v1GqhV3us+1e4BgwDeBOLUqjTVDeNvju+CtLy81GVMO8dMMeSR1SItaYgnQSYgaAnzTngmWqGYlSg9Sxj7iT8MelJXy9qT/o9B15gKlFg1MUi1YjTT16oYKVbU0gQI+BmwapgJps2WicJKiopTMIzaQ0LSqP5CLMItpLBQt9wANRxmtoGc8E9XwFpuxpczdwoqPEnSmrreKhFMrSqaGUQCZLAhTe94NjJFymrVnzej23SbqI1m/wCsoFx/mHxWWpU0FhS9kI6ah5qhIWpMjVqA6dDiHvfUe1xEKrQKQy6zdZtqDGbDsPww5qhkRdFOFceq5Vm0QyH2kbae4/VPr23nEkw5DyBzZW3cn5hKmTpOnssGMEiR5jIN9wZHwx5Da372+/L8ITNEdAJ4oi2Nn5PT820/vficgYgTVPxwXOdH5up+w33HGwXTohhsLDYnbD+oSCMcBAGZoibmqsfMTiuIgU3ArqMl4K0talyZuBU+xrY8q2LrfdqFEMzAD28y05/tMB+OK3DVMdJLXH+dfyZatAU76GKuxEFmJtpIAYX7z6Y0qNQ5MqVqSHrOeF8Q8OuGU+ZTrGjr1Kjr6YKDCG9vELbeKcXVsl46g6XTUJU7RcG0idgY6jFqlwitMpOzvCvF4XQp1NVOH1RMkCXgT18px45tU09r1iOX5U7RaCwAqhnc6yBadArSQbytzaI6ibb3ONBrgSc15TMcVJyMGD1y1TVrYOQR1IK29PZHwGGKmgAEQhA2VzNuEoV2k3CgmdtQkgHpaR0xzZmykwVjZyRrVNFJJLSQP1VF5A6gLf4Y0WOyiShObJgKy3CNIzoIl6KLEbCSCT6WH2nHbySzrVMuq44hRmhkhpIJBG28tJPrJP2Y5h6dQypc2Q0ItwTgiH9ISqzOmO0x8zPywrWrngjZYT2apC67eWNxbpFu/wBmM0xMK4StV4oVqtVmIhz6tDBSfQHbDjKYgKxKl4GHFSKs6m0udVjfqQfTSfWcDxAESOFldjhCdMjxAEinbcxFhG4t3nCjmnVUY68KhlmnPZjyuXalTChRMMaKiT0G8TI369L40E0mkkBoyEzbQDj7IPoWjjwPIKB4y/1n40XFXKKzjM0QWZNSFQro7sW0LqEGIBMkblYhZhR0WVHOGHqDzoIuCOZ6zMW7SSTF18LjP2Z+HJ10tMAAm1xqeyNepRDheqrSd0Xw6dIVWUuTqpmVBI0qAZXUQTcG56YYxrHUG5C67zYgaTJ4nuGsWRaGPGHwzxTcSXzeACCMs8TaDY2giwvI75grgUqQIOrxVCk7Ko8xAG9pA7ezExqIsG2MRAPIkczMTMdXDrmJgC2TTc973cAx8ntHx8XWf858YWo2imZCzJ6azYwesC3aSe2PXryzAh/IvElo5pS1Ok+ohdVWSlIEw76freUm2B1RIKYBgp+5NSqTmPCKtTKmm2saE1BX0hG0lSGJOoCSoCm9hhRrxTaDEIjgajiCjFXhObq5AeJ4SPNUhYBJCsTtovaQtzIC7asGe4kaqrA2esJV5hrl6K1DZ5IaiySQHpdGCKEhwZpQLsbC8icLQql/SslI8vuHqhpGmGSNmBnY9bAgHuMFa8KC7MhuaFyYO/2/9cXN1Astj+jcf9nUPfU/4r48Ntoftr/u/hCdpHoBapQYdx7px6D5PujZ9P734nJSu0mqfjgl36ReItQyoKOVLOFOkAkrB1C+wxrh1whvBDVmNNfuxqhZpNkS4PRnMUWM2qJ/iGB4hmam4qaL4eAtTr0NTDfZtvWMeW3K3s8EKHL5ULUi5GkWIsINoxDaZ0VnOBWUfSlQZapc+yfKt+t58p2+GGqRshHpOSRw7iZpVNcBzBEN6iMHBXOZJW0/RjzGc1TehU0DQoCoJmL3liSfwtgjDmlBFjlRXj2TAoBBICva97aoJJmfU+uPFVDG1avZ7GrRoDopK4jlXIYMGNhcC07zA2PTGm0xoj62K45WJTMhbrKML7E+UiJ36/LDGY5UHIG6KTjGfU5KmwOoFlVx6hSSD0kYs1pJUmAhfJOWpUcx4xOoEFQIMoGF9R9Bb3HF3VSRBVjcQgPFuEVqX5ZVsaLhrklWYyYIEeYXj3YbpvY/IDqEu5rmhBxnf9SBB/N+a5selviMXyzn61M3CeskHZdXhkix0iJIjcybgdhjMy8ijkqyGLASTuNIIs0r5Y72wMtgqs8VR4hlFWrSaoJ1MxKkADTB0ggb3wUPlpAU3Oip8fqscwCyhRpVTE7JaB7xHyxdl2WU6Jiy1bWPzTgiAFAAttv9uEnNjzgpkIJxuqaWbm9kpAx1HgpP+fdhp4BAjkPUF7PA0BX2c2mQDM66TmMK7VzNRqbs1QmtTjR4aibuhDJpAJYBWJMHSLQDOA0hu3tIBE9ZGk3N4iY4i97hYb3UWvDsM0bsglxMuvBGU6xrAEGSQb2Xhy3hh38aqKiAhdQWWJDSqqbgzoPdZ2BGCPrvrQ2AQb8dLXPDSep1oMJTDNzllpY4w4GLCZnMAyOMcJkdQE8ZZlqKzVPEYKCbqdJUmVlSVsQbTMzIFpvRIkQIE9nsHqiNDy9Ds57KmDqhlPIOl3ggwb6mIn0QFntZjE9TJJ2iex+O2PSL5wxF+UXWn4tdiPIAq+8nUfQ3Cjfr2xR8kQFc2K0Ll5lY13WpaozGF0gg6AATM6biCIgyQDF8ZWJduoa8Sj0pfJBR1Ur06CIK0ltZK6PY1ks4Uk/rTvMSBtgDsY46NRPJxrKz/jr1JSh56mgLohJJQDSiR1AgwwveMNU3lwzGy4YdrhM29qioZvUjSIdJDyI9m2wHTY2mffgtwB1oRZlMJaz1QNUZlkAxuBOw7T/HDLRa6A4rXPo4H/Z1H31P+K+PFbab+2v+7+EJyl5oRfmPj9WnVrU0Wiq09LMzgknyqdlvN4mcauxcKTs6nU/m/EUCtXAqFio818ZX8hVHq63ZlGloZ0aA0agAdJXqRjXoveKmVyHVaDTkJM4lmCBItCg7416rjwWbTA0KPcCqTVpSf+8Sf7wxeq76J3YqsbFULUeIVNAcqfMEdh78eYECVunVDuVKjVKQd21E/vB+U4u5rAYaVSm4lZN9JFAjNsC241fa0Ymm8gKzjEGEmZvKPTaGsfnuJG1tsNRa6lpBvCu8vcxVcpVFWiQGAIuJFxFxiRIVHU5utk4NnatXhmXqOxd3Yl2J38z9seMf/ulbs/KnaOiF5rM+bRrcEzcCfhMY16VNpElWcTwVPhuZanXtqbRuWG82lSbWtgpYNVE2VarlXqUDRZt6viLuBYxpAi9j88XENNgp4XRDhvDgh8JSsi5UsFFu7kiT6emJaC8wrOkjoiexG81y+a1Hw66ogqDSCXQyP6pn1GGNw5jg4EeKADmkQba2QpPouVFZW0uFGsBngDe+1gY+w4u+nXJ1Chr2cB6OKsZrlzM+GYqUlprTRh+c8qqJgm2xj2vTA2UnAzI5m/AqXAuOUAyTERx5dqt8J5drr5ajUSqFVbzA6GsUG3tXEbQCLXxNTDkjhZVa4iCQbi3WB/gq/wAT4C6qXqGmtNIZiT+rYEmNhgNTCVWibR2otKoHuDWAknRKHMPJ1eu9Q03o+QKzA1PZDCZPltIHynBcNScyQSLfHJc8OgHKbyBbWNY7Fd4BytUyx8F2BrEeUDWQNgbhIIBIvMC04FicPUe+APX7lam2aZqDQdY988FS43yzmMxWarRVaqwqsVdRpdVFNlKuVPtKbxBEXwHEObQp7x5sAAT16aa69S9bs7aWHw+HZSrEtcJ1BuDcEEAjQ9q84VwDiNAkrlwwaJDPTNg2qx1yOo7XuDjJrbQwVUQX6dTuUcu/mDoUPGVdmYloBqZYkiAdTE2jqUvFeD8RrroOXAWQbVKfSwA89h12kmb3jEUsfgaZkP8AQfd3DkEDBfNuHqCqaxc4TFnAX6gPalXM8Pek5p1EgggMJX0MSDG2N7DU3VmtqsEtN5+LpzF/KDZ4pPYKl4IAyu1jshGeC8u5XLUjVrsigwdVRQxCkkKNLKQJBSIGq8yLYNiK1Z7stJeHpNYxvSSbzhXoKxpZZg6PpOpY2EjobmQLnoB3w9hc5bDxdAqgEyEAasTDBiDcAixHWxFxYx2wwQHC4VD1L78tqC+uoex8Rp9OtxihpiNF2abSmf6OC75klaevSpOr+jayq2q0fs/WMD1C2JcA26IzMLC60M8OOWLPmKCgOVWnU1bkC2qCfCdjLAgmWO84zMQ2o9gNN2iMwhtneKz3nHhCU28SmPIelpMEAmAABBIBjuD3w7g6+cZShV2Ron36OSf5Ooz3qf8AFfHlttO/bX/d/CEWl5gQ/m/lzPV+IZk0Fmm2i3iINQFJAbMe4ONHY2KYMDTpk6T+Jymrhj9ZGqA1uXc6GLVKKGOr1E6DqZ7DD3lVJxs4+BXeR1cunpXtHlfOPMIFI3JqLpE2+s8YuNotmM3oPuUP2fUaZLfSFb4dk8wChptT1KelWkCGHUS89MCdWMmSfSqDDP1j1IsRxKoS1RzAAKt4iACTtOqPnhffU9Gm/eiVMLW1j1Kkgz6kstWFuJQre/oY3G+LivT806q7cHXAmPSFQ4pSqLUC5pvOVBUnSxgk237zi4qZmy1K1qb2EByDVPK+9MoDBOmB8e2DAhwi89qpMWVqqQYKBY9ywR7x/m+Ai1nFRK1/k6gtTh9AOtoJiYg6m7Y8ZtCs+jjajmG+noHNP0T0AiFTgGXYyUv6O4+5sBG1MUNH+ge5FleDl7LSD4YBFxDN1+OL/O+M+36B7lCmPB6N/JuI9ptvnbEfO+M+36G+5RAVccs0taNSUI6srajqNgQSIJgzGNjYeMxOKxYY90iCdBw7ldtYUgSRMgjxCungGlClNvK1JqR1bjUxbUItux8thttGPaeTwIaeEXQ/Lczw94uHB1uoAR6NddVzU4Y6u1RqiBShpEmSfDgBPSQZP9pvTEGi4OLibady4YlhYGBpmQ4aa8e4j1BU/wCSKYpVUSusZihTpqzXPlDLrJmIOoACwtGKCkzKQHecB/nvTAxjxUY51PzHucQLawY7oM6r3M8PpMuYQZhVQv4jbll0oEEkmTFRQ3wAxDqbDmGa2vhb1qGYio11N+SSBA5GST6WmPSiGYWkUCuy+JVCqW0nz6SNQj1g26YM5rCIOp9KVY6oHZmizZMTpPX3qhS5YpeHUVareGwWm4A8xNNnJ8x66mANtljA24dhaQDbTwlNP2lVzte5vSBJH3gOHYLdsq/lKSB6VU1dRp0TT2jVqZd72aacaffgzWwQZ0EJN1fMx9MNgOcHdkTb0pYzTHLV28MhiAylisTqc1GBAN4a0+nvwQbHw2Lw+SrJB5GNDKTx21q5dkaABY89Gx6l9/OKt/U+R/fhb/R2zOTv6v0Wf86V+rwX384q39T5H9+O/wBHbM5O/q/Rd86V+rwQHPZRatRqr+0x1GNpgDb3DG1h9nUMPSFJkwLC6WfiajnZjqpfCQVPEZVqNoCKag16BEEoDZSep3MDtitPAU3Nk2N9D1o9THVGOgadYS7muTsq7lyrgkzZyBO9u174M3CU280B20Kp5eC4q8mZVtw/98/5n1xPk1NR5fWiLeCnyPJGSLAOtSD2qEYXxGHhssTGGxZc6HpN4Nx6pkM1UbLmAtRlKm6uivYE/DcXvjMqU8wutWXNNk1cw88LnaIpBWptUKhhYqLj2TbUJg37DtgTKOVVc9zkA4hlnakEaqWIMmSSCYgW9B13JJmbYq0hpsETUJ/+jtCvD6KncGqDG1qz48htk/tr/u/hCPT80Jn4pVipWCsQ7aQoHWVH3Y7Zo/Zm35+srVb9WwkSL+tVUYm9Qlel+wBBthgjpAC6LMAloWScz8YzGbqOlDUKC3C6oLKDGpyN5Ow7Hvj0WGw9Kg2XalZdbFVKttOxLyGoArBWCixaDAJ2E+/DUMNkqA7XgtE5D402YnLV31BhKFiJB9/ob9euMnF4drDvG96foVXGWk34Jx4VltClCdUbzG+/ymcZVWpJkBaBbA1RXllFfPVgyqYy9PcA38Spjc2QBu3dqx8d547E3fklP+jT+6P3Y14SS9/JKf6if3R+7HQFyiyFJEUojatJvJBYE3vG3uxTdM4iVYk9itRid0z7I8FElfRjt0z7I8F0lDeN8Zp5YIXjzuFjsPrN7gMVcymNQPAKzWudor9OorAMpBB2IuCPeMUc1oewtHP1KL3BUmGFVRZmmWUgHST1iR7iOoO2KuEiFZhAMkSg44AipoNQwaYpvMSUViw038saiJvaO04B5O0CJ4AeBTjsc4vzxeS4dpABnnpPaun4AreIfEMVA4sBHncPf9aDYbbnE+TgzfWfSZXNxzm5ejpHoEd08exXjkZNIs0mkxYQAAZUrEXiA32YJu9CTolxWgPAFnCPSD7FNSywVWXcMWJ/tEk/fizWhohDc8uMnqHglvj/AANH01QD47DQoDlNdQjys5X9VQSSBMD0GKlvFWa+EC4rkjRcU2c1CqKCxAE2GwGw7TJ7k418IIpALHxZmqVSwylbBeE4lULlHVrKoljAwDE4htCmXu7hzPJGw2HdXqBjf8KhwnNh9SxBUk26gmZ/f/HCuzMW2tTjRw1HbdMbSwhpVZ1B0PZZETTxozKzsi40Y6Aq5V0q4hzQVLRF1jHEZNSoZnzt9hOMJ7SF6BjtFd4blQ1NDYkPBI3GxHpET8cLOcQ6E4GTTJTFVZSDIk4FlMoINk68hrGRpjfzVf8AjPjyO2f3x/3fwhM0/NTPn1Hjuesi/wDZHywDBkjDt7/WVr0j9EB8aqjmgTRqAxJDhY3jSY+M4dZAqNjqnxXPmDHJY1wfgrNBZj5t1kgaQSAXMiZIMKLnrj09WsAICyabM103Zfgrks0shAAXVBQ+5Ba2Mw4poIBuPT4p1uFeQSFU4fl5rJUIFOtTqKtRV06XBBUVEAuoMXBG+DVj9GQDIIt7lSgCKgJF0/op8UiBp0Ak/Wme0RHx64xiQWda0CT3InyuoHEK8f8AlqX/ABKmN7Y31Tu1ZGOu4JxdgASTAFyTsBjYSKReYudiGKUFYgfWiJ90xGKFw5oraZPBB+FceqUyCqAH3Jt23xUPaBMq5pu4hPPAeYkzHlIKVP1T19QRb4YuHg6ITmEXRvFlRZN9KFUHP01/2S6rnu56ehwJ7JKYp1C1sJ05AzAbJoB9RmU/E6vxwP8AiYO31FDqOzElMuGUNR5isEVnbZQSfhiCYEqQJMJZ4VkqeapK+ZjxqtMkpqUsqteB7p6W2mcDaAblEcSDAVDhlSlk8/Ry9Cqz0cwjKE1BlpVKYkQRfzCRft6YkQDAXGXNkp5wRCSb9IfMJootCkxWpUGosDdEBH2tce4HCeMrZG5RqVtbFwAxFUveJa3hzP6aoV9GnE69as6VnNRaaakLXZSxCxq3MgGPj3xXB1C6x4Iu28JSokOYIJ4D1q1zcf8ASW9y/dj0eF+qHevE4wkVT3IMDhhLAybqSnTkxgNesKNN1R2gBPgi0qW8eGN1JhD+J5BCA9SsoaQAs2UXNvlGPAYjalbF1MzhbgPiy9hh8Gyg3I0dp5pUoZoo0owJEEQbzpPz2A+Jw9SeWOD2mCPeq1qeduRwkFOHCuICtSDkQwsw6Bh+HXHrcLXFZmYd/avKYmgaFQtKnOGku6FycSqK0vM3BpKkUtS2b/Rahvsb+Fe+Pk+I2bto1XlpdEmPpBz/AJl6um6llHZyUv8AOHg46Uh/+M//AMWFzsvbX/b/ANg/MibymLexetzPwgf0f/6z/wDxY75r21/2/wDYPzKuel8BTUuc+FqIV1UdhQqgdzYU++BO2HtV5zOaSet7fzKd7TH+Ff4mR4rX7H/dH4DFsF9Q3v8AWVqUfMCpshKixA2/gDhwS24RTEwkylkFZ306QlMm9wWQTpUx2awONN1Y5QOJS24h3UiFHMG6vYgSfcO+F3sGrbpltSRlKFvRRK9OszQruqGbAAEkk+hAHuvhwEupFoGglIOhlQPnWybGzwL6KZYRpulx6gk2AsMIbtzWZnamU40hxLeSLZXODLh660tdQxTJkiEXzCwnYsTtOG9kVnNrPZwgHvkpLGUw5w7EP4lmqmYkPXIWAxRZ0xNpCKZ+JxsmqTIlCbTAAsqWa4SjBXNQnoG/OCfcQt/4HAhUaQDm10+IVspmI+PFU6VKSwasI1aV26dzp3F8EdVygdL1KBTnRq5ymRrBifGBGsqqlluQARplgZgj1xYqC5G6PMOeW6tTrL08om24lCdXwvggqO4oRpM7Ehcx8UavnWqVPKZVCIIAgAWm/rt1xU1Dqisw4IifetG+i6p5HEyDDfePn/DFQ4l7Qev1IWIaBcJ0ybyvuLL8mI+7DY0SztUF59Rjkqmm4BRn7+GrgvHrAnA63mo+Ggvg8QQO0iyH0fAr5OnmXoAOqMqk3KEfm20lNUWBFhtvjptoqkEOISzxviqU8zw5KSJTP5tjUBUpqchdGoCAoGtiRF474q5+kK7WEh3FabxPP06FM1KrBVHzPoB1Ppgr3hokoVGi+q8MYJJWIcRzr1qr1ahLMxm/QdFHYAWjGDVqF7sxX0PCYZmHpCm0dvWeJTf9E1MgZmtB0kpTUdzJJ/xDGng25Wkry23qwfVa0cL+KKcz05zLWmy/djew7opheKxbS6sY6kMFG8Rc/hv9+CbwTE/FkI0nZZKny6qjzVAKgEkE2NrA/HC2NqMbQcXXHFMYKk412jjwVbgvFKeZarSC0qbKSyg6SCvsxMRInb5bYwsK5jxYR3fot+u1zNTKWOY8nDkRSOwldP1QVgR7r+o9MNlkFADyrPK9EhHEW1T8YE/cMaOAGVhEcVl7QdL2k6wi1V1SNUeY6R7zhqrVDcsmJPik6bC8OIEwF14PbBs3NAAWTVE/OVLfWbr/AFjjFeekV6FnmhHuWcnqIaVAWSWcatIAn2TYyYF/hgT3QExSYHJg4hwyi+XqFzT1KmtKiCCY6EAwwO09CcCbUMxCJVohomUhfm+qmesT+7DF0qt04tVAqPJAt+A39MfPMCCaDO/1legoNlgQ4cQhdMQoM26LET88aApkyAiPYGkOSwMswrFqZK05sTM3vtsb9Thw+ZDhdBHScouIVqYqS9QayLlmAJHQXOwvi9JrnU+iEKrlD7lLfOnEFIpBQse0ReSIIBta4P2A4dwdJzcxOqXxLwSAFX5e5ofLONJDqbEHt0gn6w+WCYjDNqtgqlGqWuB4cU+8x501MnSam5Ad2Ei0goNxPT8MZWzmZMW9p4NH4im8RDnDLxHtSVxDjleiaf51/qgCTcKI77TJj1x6CmwOJMcISlYlgAnjKufzpzVqQqyqDWshTcj3bFr/ABwLdNFMCNDbxRBLqpjiFy3M2ZK+bSSKjOPKN2YfO5PzxL2NeAD2qzWvpknu9KuZfnKupAKU28Nw4sQSbC51baVX4z8CWKCabgTCstzkxU/mKatqJVhEoWVFJWR6n36fXEdFTu3hJVau+vVULElgSehNpPy+7ERyRW2N1svIZ8NQ4Ng66vVWOj7CwPwwBpO8ZfQn1FUxjQDZN/EuLU8otapVkLqUiBJYsIgDvKnDr6gYCSlaNB9d4YwX9yQOY+enzVJqVNBTpvZiSS5XtYgCdjvacZ1XGF0tiy9Ngthbtzar3yRcQLIFwbmDMZPUKTqabmTSddSBupUAypPXoe2K0sS4DKExjtj06zjUzQez4KocSzqV6hrAP2IfYM7ebQBYKRpFv1ROLVqhcQAh7NwjaLXOdcyADB0Pau6vMtXOFRW9miBSQzZtNizD9dup9BiuIJcGyeCJsplOm6rlb/EYPVy7FNw/LNXrLRT2nYKPTcsY7KoJ+GBMpZ3AJ7F4wYek554cOsrYeHZFMtSSjTkrSUtJ3ZmJ0z6kyfljYaA0ABeDrVXVnmo/UoBxwgVmAM6Qqk/1gLz6zjWwrAaQWHizFY9yBcTyNalXpVGIEzp0uT5SVmQRG24xgupYoYo1M1pj7vKPi622OoeTZSOE9/OfiyL0KiE/nVFRYurXB6dfXG1iaX0ZB0WThq01BGqE8JoIOKVwioopsR0EiVJA/wA9MZrKbKboaIWo6o97ekZlAeO0iraZUkOWN9tTO0e+GXfHFRCJcnrFE6huw9fqrscP4MOyGOazsbl3gzcvaVPzLwjVl3r+KgC6SEIlh5tMk9ifuxn7Qwz6lbMXWA0v6E7gK1OnSgN1KscMJNKnNzpEk9cbFEHdtnkseuRvHZRFyslzbE1XHZmFv2jjNdqVrs80J65IYNl6oZRY2JiCYmL26fdhSvrIT2HdaFHxyqy5dxUpqhYBVKxtIaPvPbE0wC6xVq7ugcwSS1Nv8/8ATDKQWzcy0mZ6wUwSAAdwCUEY8FswgUWE9frK9NRE0AO31lJlHN+Eoy6sagpDTUf+t/R+gAj7B3xtvYHHeuEToPb3pZjoApAzGvuXTcSYuaSuDAE7eWZP8ffiRTgZyEMvzS0HRccd4glOk7lEbykAsikybCLe/wB2+LUWOe4CYUVCGyUk0uImq4SqyKrXLASQOkQfTGjuQwZm3ISZrOfZ2iGVVAchCWUGAe4wbhJVOMBadybwapm8gqq36LMubnYGmlvmTjEq4qhhsY51UxLBwJvmPIFHzGxXnGPozzNV5BEbe0P34ap7bwDWxn/tf+VAqhz3TC4yn0b5taushYiPaHu745+28AWxnP8AS78qmmHNfmKm4l9HWacALpF5PmHv798Dp7ZwLTd/9rvyo1eo94Aavsp9HGZ8Qs2mCIPmEfIHFnbawBbAef6XflVGPeH5iiX8wKv9X57fbgXzvgf+T+135Uz5QVT4l9HNdwANPzA/HEs2xghq8/0u/Kqvq5gn3l3gJp5epSY+Z0IteDFiPjguExuHxFUMpOk34EWjrAQcTUzGUvfSBxjxloILB6aVXHqZ0j3Dze+fTB8bUMhoW5sDCNh1V3OB7fYkSpQKyQYG9t/hNj7sKgzYrcewslwsOrX3FVKz1Gg0yGBvJAEfbf4DBAGtnNb0oDq1d8GjDgeYj2+xcmnUghjeL32HXSottN74kFsyPjtQ3trEEPN+N9OwaacblTZTIEsi0IIqMEAJAAYmBc7CbHtiWkvdldqqVGtw1I1KV2ceY+NFs3LHLFPI0yzaXzFQw9TaF3KrOyqoJPePdjSp0xTbC8pjMW7E1S/QcAiIzirT8U/WDViP6i2pr6fV+M4mfelovCC1siz1gvUwHYC3iRqc/wB6bY0qFUMo9d1mV6RqVuqyEcxZdkfLtWV1Wm1VQyrrklgZIB8oK7Sb3+ObUe4EOWmxjXNLZ+ITBwVqHhvVpmpV0rLJogwBNlIMkRtP4YucS6rcmY4RHx4oYwzKNgInjMrP+MvrrVa1MuutywK+3BNthv7sUcA43RQS3RDuKUKyvNV6msgMS/tRsCdugxEHguJ5qPI5irTZitQmNxHl+Km0+7BKVSoy7Sh1KVOp5wRTMccapRamwXWdEEbQrFtje84l1YuMuVGUWsGVqPcLvSpnuo2xpUndALLq0yHlU+X/AKNS4NWv5jUYsEnRoBNtXlJJi8AjtjJql2ay2aYblGZOeV5XWjlHoqKbgnVDLpUbSJB1TA9onA3McBzRhUYXi0Dqulbi3JbV6ZVUakwJdNWkyIAZDEXm4J3geuIYXDgr1crjBdpyCzzPcDr0qjU2ptqUwY2+GD5wlSwp7+kXi/5P4rL+kYqlP9plF/gJPwx4vYlAVabAdBJPiVumtusMCNTYeKEcvcDZaDFGALzBk6m0wxU/tTM+nrjTxFcOde8JanTiZOuqGcfyxRGrU4DAecLclQdtpJ69euDYd+chju5TUZuyXNQIr4xRg5sZEXWDuI+Yn1wwHGkCIXAB5DkB4rkhRrBR7LXH22+H7sOUam8ZJ1CSrUsjraFMHDuUNVOm9WqKbVASAWAk9F8w3iLT1ws/GDOWgTCu2kcoMi6auUuFNSSrTe5Wr9hRCI+eN3ZdQOolw4lYO12fStkcPaUa/JvTGnPWsnIF7+Teg9dsRm6127EXC9GUttiM3WpbTGgC+8D0+zE5jzV92OS+8AdhjpXZBMQpBQ9MdmVsoRPgdfwsxRPR28MntqBj/f0jCmKdNPvTmBb9JbkUm8yZoNXdEgrTYorKZBQsagg9gHge7HlsURvO5fS9iNPkx6z7lDlOXa+ZpzSpkrPlYuoJIP1dRBa8/I4ilReTmCvjsdhqY3TiZHK8fHalmrQrZOu9KurIRfSR9UzDKRZh7t74Yq0pHWszBY3duJBlp+J7eYRDL5tWXVvHUX/yIjCbmOa6F6BmIp1KW81jl8aKtmAQUKnQPEQsegUMDqHu3weiRm6Szdo037k7vQ6jmOa1rMcwNXWrXCjwQrUsuTtWqVDoJjfeAO/m9+HiSV5PLFlUzvEjRbwE0nwsxQpNM6SqU/Gfa5IaXPvUY6SFMAhMvLWf10fFYgB2LKerUphXP7Qho/rYYb5on4ulnCHnu9Src6VVNEXJGtW+BUkfdir7hSzVD+Uq8GqoLaGp6h3ki23piGGVZwQHhNJfEpwDqWok/G9sUm8Kx0XP0j6WzgPm81NYv6EwZxdyoAlVyqkglgT0xQK+q98ODGreOm8Y6VWAiXJ1RzmHSTp0MSBtIYQY73w3hD0oKUxlqchbSKmmmCdyAB7zhd5ElNN0CkytcOgPcfP/AK4gO4FcQvqqgQbgC0Da9hbEnmpBQ/NUqhYlRIMQbdsEaWwqGViP0r8RB4pTpn2aegsPVgpJPuAGPM7Bpxs/MOM+glaNR8ljeXvRzg+d004iQj6xI9NJ36R0wOoLwniAV2M9SqVShQL5rsu0dIHQfffEbt4aCuMDVL3NPKho0xm8q/kmXVRaOpjoY3+OHcNi853VUdhSrmR0qdupDKGbWsiqiCpWa8FbUwLkg97b4LuzSdJMD1qrqrXtAAk69iFZvmqrUqBmEaSDCzAIAEgGwMzOG24VrWwEs6o5xklavypmVzFA1ADOqCTEkhVvaxw/slhZSc0/a9gWVtZ+es0x/CPWUTrZZgpIgnoOnz6Y1CTHR1WYMs9IWSzxTiZpsaiaQEqNrpKdRI8sgsR5oEgHoQItjLFV7H3K1txTqUoAhXuWI0uodnbVrOosT5rwNQECbYawtSS5K4pmUNPDRFtGG0pAX3h9McugL3TisqYCr8VRxSfQvngFO/iIRUQD1LIB8ThbFXp96dwNqvcVT5f4dl+IpXCA0HSoaiNo85pVDJWpTHUMGG9ulrYyKlJtTXgvSYbaFbCGWmQdQer1Jg4TwA5SkFDVqnhsXVjSi2rWFuxJGqYt1xYNgBLVa28eXczz5qln+Ufy4U3z1LMa6ahQaRQGW87zNyFY6R0gWmZxYA8VUPDfNKRebOEZfIZpKNFqv5xNTLVA8pmFggAEMAfkMLYmn0ZHBbWyMWRULXR0vCf1Qo9pt/m2FVuhsW4K7wbjbUXoB9dShRqeJ4JNpCsE0sbAKzatO0zEYZZWI85YmL2c18mnY8uB7Doi78cFTXUWC6JUKq/1qtQnzaesHw1tNg3vwYOB4rIfh6jNWldcQ47W4f4eVWoSlKhTMFVAIKgjUN9gLTjnGrnsbJbKNVLlefPyum9OqgVlAIZOohljSdiJ3nEvrZGZn+hRkggrrh3O9GgKilWLFAq9tQGnzHoLz8MVZXJBOVENPrVHJc0CiwqFNY1q8KYNthgVPEPnpBQWTZT8X5ioZnMhxKgBVGteoEb9J6e/DDaodA0VCwtQ2vlFZl84BMQI7T+/BcnWqh0DRTGhLBtQ8s/GR0xbJKjNFlb5Ry7Cu7AxKttc+0N+2C4YdO6BiXQ1arms1OgKdhE+ptOFHHpJlgsr1SmiKqwCFAAne2OOq4CV7PlJUSd4neOgJtJxZq4hBuIZopUKjWAItJtYeuCtDYuqF11h30m1I4tmrD/uxPX9DT/fjA2GJ2dT+9+Jybddyucr5sVKfhM5JkH3jrt1J3H78WxbCx2cBaGFc1zcrjdHxSV5Nmv0vcWMR92EgS2xR35SLKzkcozKaZclGkREAnpIPTfEvqBpDggtZKzDiuUfKV3RWYLqixiVbzAT8B8sbdGo2vTDiPgLNqN3TyG/EoNWs7ftH7zhvghrYvodplsnUIv+eb/Ahw5hLNPb7lmY/wA8dntKaOL5nRSqELqIWBaU1mwVjcC+84M6qBISzKRdF1m/CmQKlJ6tOqKlRi3hTcQSZIUEXgLAgasZhN5K1hMQj3JapTzBXQtI1E8izqNrxrgGdI2P6s9cMYZ4D+1K4unLBHC6dDSEzGNGVmwutI7YhSvQMcohCeaawTLmpq0sjIybXbWBF+sEx6xhfFfVpzBfW9xU3KRFLOZ99JVTTSsvcrVl/mrFlPuGM0mxWs64CuJxCoG/S5gwRILoARv0ozt0Hc4rmPAelWLAuBxV/aLVxeYNWB12/NXH7hjsyjIFnv0zL4nEMu23iUKWx2lzsfji5I4otAGDHBHxyDTA/S1T6+T7YTEnBU+ZTLdvVg2C0Hx969p8iU+tZ/8Ad/5cV8ip8z6PcuG38R9lvp96k/8Ap1RI/S1v9z/kOJ8kZzKH89Vj/C30+9eZz6PadaqztVrlmAXdbAAKIJSbADfBRRbGqzXYhxMwEO4pyJQytOuVr1CwpF4OjdTZbKN5v8MBqU2E5Sbi6vvHEAws5elPU3xbKAo37kV4dwdiupSQvS4Mx6AWwJ+Ukgooe6JV6ny1UFQHRUcgiQpUT+yTP2jBWUTAtZUdUPD49K5zHLeeWoSmXr+EGhGbSW07CYO8dsVfQJ0Vs7SL6qxQ4BxImPyaoRv9WQO122wLyZ2t57VwLUUyvAs+mrTRqgkdwO+8H3YnJXykCyq4tK1OhklKpqmV0kieo7/HHm3Vttg2pDw/VFmnzV180OpGI8o25/wjw/8Apd9HzXzVp6/LEjE7dFtyPD/6XfRc1SzeVp1HLsxk9mjYR+GLDGbdFtyPD9VXJSPFYZ9JGUZ+LZorETTBJIj9BT+PyGHdiPA2dSn/ALficjZZcUv/AMmvS84cSLkAMDGNPeNfYhdlLbhNXKueCr4U6WDarkCdY3Hx3xnYqmSc+oTdB1o4q1mea0pVCmktp9qbAe49vfgbME57cxKu/EhpiEL4+v5cquiqhFmlpMTsegj8cMUCMOSHGUCsN82R4JKzv6V56G9/xxqtMtBCSFnQVs/0HD/Qq3/3Df8ADp4dw/mrLx/njs9pTlmeETSqU0dk1u1SbWZjqI76Z+Pri5piCOaXFTpAkaJI585Rp0MtUzOX1UyAgqU1go4BUA3usG9t7yMBq0gGymqFYl2UpW4FqqL4sP4tImooEgFQAS46mGA2kRY4UIITltVsHDitalTqrs6K3uJFx88ajHyAVkvAa4gqcZTF8yr0VycocdmXQ1Audcn/AKJUJiVKOoYAqxVgdJB3sDbqQBgGJPQTeCA3tuRUHJvEvEr55i6soogo0GNDO9QAi/s6tO31fTGSx0uIXocRQDKFN0XJv7PQETXwiQWqGQbwvU9JkGI6R32xNkrfRSUawHs1X6myqB0EkeJsP345RE8Ej/SlSL57LG5AoUjJ3PnOOqOiAncDRLw48AnzLZwggHpae+NV1PkvONfzXdbOKTYfHFRTcrF40RTJukSOuK6K4XnF8yadF3G4ED3kgA/bOKVX5GlyuxuYwFn3OGX/ADXlAOld5Elj7Wo9zjz2EqE1CXTedVpVmDd21CzHMjS5W8Cwn5/jjZBkLOIhMHLmaGllLAQQ1zFoIt3vHzxRzbyigyE75TNrrSYuAbe7cY0mDojsVCbpwyGb0i0MMUIXIomaUxYA+mKRC6VDm8zTWS0THfEgE6LigqZ650kEYvC5WA83OIUq1lgD0+OIUFc1EWT+/wDhiJK5d1uGUXYu1GmzHdiiljFhcidsfGm4ms1uVryByBK0l4OE0N/BpT+wv7sW8rxH/I7xKlc/yPld2oULdTTTvPbHovkxXq1MaWvcSMpsSTySuLB3dlJ/IeUP/h8uZv8Ao6f7sfQco5LJJfpJXg4BlemWof8AtU/+XHQOSpL+BPiuW5dyv/lqH/tU/wDlxYRyVcz+ZVDj2cocNyzVVoAJqA0UlVZZrAmBA2AJ92Oc8NEq1NjqrgCoeTeYGztJ38EKVcqQriIgFdxJMG+2FXYxwMAJ4YCmBdyPZzJo6Mjg6XBUhl1AgiLgHbEjGtNiFXyITIKApy4lGjlaDVBU8LUoqkefw4I0ADYGQCf6vfEOrMBaDzV9w8lzm+Ch5MqinQNGt+bek7C9lYSYZDsQd8NUWVAPNMcEtWYSQ4ckbOcpf0if3hg+V0xCDunawvTnKUfpU+YxOR/2SpyO5IFzpXDZR9A8Uq9Jyi+ZigqprhReyknAMS1zackJjCMO9CVfo7rU0rV0LKA9FlXW0A+YQC3uP34waFVuclx4L3e18G8YRga2SCJgdRTgmVUjz5nLjcAB5t0vP4YaD6f2gvNmhW4U3eBU9KjTAIObyxPrpPv3M4tvKY/iCr5PXj6t3gUr/SEqNWyxWolSKYQshX2g3UDbe2FcQ8F7cpleh2LSIoVQ9pB6wdITVRyEG8HpjddUnReHZTjVdHhwF1Pz/hjs5OqtkHBTUlK2G2BG6kWQ/mfNhKdMOJU1U9Njqv6WwGvJZCJTgOulXieaRGZtAC6Qq723ttuTf8cZQa5xgFPkgC6yrNVCXM740AISmaVc4VSFSoqtsTJ925+7FutUNlofD+GV6gBCEqAYuOnQXxoscC0TyQ2teDdGc2DSpoygqwMESfuxLRmJRCYTfwKqGUEwJAMT+OAPEGFIV6vQokElRsbnpb1wOSFNkJ5TpIcnS8RtbwdTGJJk9gOkYhpMWVnao0ctTK7AD7cTmKqhroqTf3DFwVGqEV8yNRgti4CmUuc9845nK5rwqXh6PDVvMpJklpvqHYY8HsPYeExmE3tUGZIsY0jqTNSq5roCXv8A6k53/Y/3D/zY1x8lsByd/V+ipv3rjivOecqUwrhQJlopkR0Fy3WcM4PYmEwtXeUpnTWde5QariLoVQ5mzCeywv6fx9ca+QIVuSb+ReaquoCoZDMwk2FgDt1MnA31QwwVJobwSNU+1eZ6K1TSYNIElgAVB7EzaemI37OaH5G+NEvcz8SGey9bKrSbWR5CZX84DNP2gBBj7cc6sxwiVNPDuYcyWPo+4wcq5oVKa6nqRdtLJUUaSpt3EemFnN4puQVqlQ+MkpUADLIU2M7iTIIuIxApnVVmOCrZfhlUQC0QLmdU32uxv6nFDSVt5dL3E6cVGHrH+Rj1mDM0GdgSLjLj2oYKn5wr00z9uKCpNdzOQHtU5egCrAXDLVTKugxGxIPpb7sc5oIuJVuxQGgv6o+QwLdU/sjwCJ5RXnzz4n3qOpSX9UfIYkUaf2R4BQMRWnzz4lQmkv6o+Qxfc0/sjwCv5TW+2fErzw1B9kb9hjtzTjzR4BUdiK0RnPiU75fNhokRjDLYshB0hS5jMpTXU7qg7sQB9uKPe1guURrC4wEFq835cbBnN4sAD8SbDCpxrOR8E4MBUMXb4hCOLcUTNCmpUoFOowZMxGkCLTO5wB+MDrRCL83lt5k8v1S9nkVg0VHqHSVSRZREXuek4XFUghXOFe5pskPN5OojHUtzOwkX9cOtqNdcFK1MLUpi4tz4eKk4O8VFM7EYu7QoIF1u/CXVKdMKseUE3JuQJ39cNtktChGBmKRGmoqsPcMQA4aLlJSyVJl8rR2672644vIXQl3n7OVcrkah1LqcimGH9azQO8TirnCFZjZKU+QuZgz+C2sq58rFSAGA2k2uB8MVpyDCJUFpWj/ytTCEKRq6ScEyElBS3m+JPq9rBsoUKEZ9vT7cdCmyU/pVQ/l0/wCyT72x5j5LH9g+872I1fz0o0cuWIAG/Trj0JcAgpg41wkU6YMbWkVNWqbzETv7o7dcLU6suRnsgSgPhxthjNKCmHlrKO5UJps+5G0AEmZAUWAnuRhDFCT3JmgYHejHB834lZw1EubyPrCfaUnYg9+l4ws4RATGYmQVJR4fUaoCtMqEZZk+ViLeVRcRtB9+G6WFe9vLrSb8Wyn1lH+DcnUjXGdezI5eAWILRAXSfajbuSMNuptYANUBj3vJOic8qulLi7EtBvEmbn0FsIPfqEzBKq1OLKhARSzEwEAMn3dPWe2+BCpl08ETdz5xS5xgk1XJEEnY9D2x6/CH6BvYs/8AiKCtRisGlfMpEdbRjJw+IzY947R4D9EZzCKYJV0Y3WlBX044uXLk4qqkqGri7VDVHi0qyjJvi3BDcUaymZCjcn06/DGK5soTXwFR53rUqtOlSYS4YPbosRLT3/DCFYdIBNNeA0pTTNUzUIi0QoEW7TNsJ4im946OiZwdWnTqZn93Uu8xSYLqB0kjZTAHYRsYHXHNoNiDdTVxlQvLgVBl80pkERHy6brFsArUHNu06p3D41j4a4QQp3IAlgAOkdQTt2N/dhYCdNVrtfwaZHpQbjvD0p6atMbm/aRfDdCq49EpHGYVuU1BY8exatka1FqaQWHlUmDI2HTpjXaXQFiEDgidJqO0Mfecd0lyW+auIVMu9IUBK1A06twykRB7X39MDrPgXRKdMvMBI/OnND5hVo1BVpstQSrr5dQBBOqN7z8cCLnE6WRGNhRcGzARJABPmNwZHT2tjb8cdSqbt+ZWewuZCM8K4uapOk61NywNgfwO2GcG5znwR2pesAGyETNQ40jRaUqHlerUgRc+84puOtW3iHfScs57/wBJPvbHivkyYwA/md7E7WBL1zwOktICCNR9o7zbYHoJ+eNSo7Ob6I1NgYJRPMPZj5RpiCJnb1Hft64pZWlJvE6QDAgbjzadgfQdBh2i8EXStSneydeQeVPynLtU8d6RWqygKqMPYQz5gb3+wYirSa837FzKhYICE57NUsjma1KlVesVMVWbSoDkAkCBeB6+l4xLKbAdOxUqOc4WUnB+O+K7OxRaaAtM7R21bSJNhJ+GGg6T0tEoWZRA1WicFcaKRpkGmJYkTpLQoMMeyE+/vhaqc56kzRblbBV+pVRkBpeZY9ozMegIv1ntBwpVDCIbqmGFwN9FY4flVXzWLERq9Ow7DFaIAK6o8uSPxriSGu66o89QXtdW0nf16+mPQYfEsyBk3hKmmQc3NDOK118SkASCSP1vl7Z92PN4Jzt6Hk8dbc1oYillbCKZGj4r+GCAdj6Wm+PU1cZTYwvBB6pWfu3EwQrWZ4HVViFq0oEbqwO3fVf5Yy3bZcD5o8Uw3DSJlQLwWpILVgI+qApU97kBh8zhb52qipm9HCPjii+StIhVKdJ2ZkCglSA0OJEiRIMY0htilEuBCXOCdwKsJll8J3JBhVbeNJLxe9zEfPFnYtr6rXcAbd4j1qN0WtI+OaGNE+vb4xh2jjBUYOcaJerTykq3n6/gKXIkrsOhboPXCb3hrZSgaZhKOezDVGJdvMbsR3/VX0AxmOffrTTWzqg/DqgqvUE2pqGHYnUAcdeF0DinDN5dalCLeUf1ttMiWn7MS0WUuQSnTC0nIkQf6M6YG81NxtiJBME+hWDTAIHpQjJZxlWJGm5Kk6tiIg+63+ZwGtQa6/FaGExr6J1kcvci1YLUpQABt8og4RMsfdbVLLWY4gyCD8dR9HJMPCM8jUqfnCtpCwbXAiPXG+2oIC80Qi9PNnX4fiyxEwFO0x1jFpEroMJW5zqt4wU1GbTR1hQQJ8zExvBhfuwvXu4BGpEASUocx16jpRBknXqJJm5MQxv9/bbAWjVEzcke4LVUUipm+oSFY7juB3wJwMo7XgBE+WwpcKWCqFOpRFwomZ+RmP3YYw7zTqSEtVAcxN1ThNIkEMQD0/jjRbiXQkzSalnN8fyVN2QmrKsVPkO4MHrfHeVO5KdyEP8ApZzJTPiOtJPvbHkfkyAcAJ+072JqqYelROMke/G+aYVRUXa8ba/TEboKd6o34sSIj44nIAqmotX+iLhdPMZF3qa5FZlGl3W2hDspA674IHltggOptcZKa6nI2TbemTfVdjOqZkncme+OzlRuhESpqXKGUWfzc6twTYze/wAhji8lcKYCJJwukE8MIApiw28oAFvgMDLQRCLmK9y3DqdMQoIGotuTc3O+B7lnJWL3FS0ssqgBRAGwk/5jE7pvJRmK/OvNCqeI5magQLXq3gkyWJ9k+uIfIFhKI3TVdcTz3ieydJIkEnY9L95wqxsdidqmRIUmW45mBSYBtVRmUvUZgzME9gAdAIxZzGZhyS7XuChzHMmd1S1SdOk2YgeUz0bqYk/AQLYkUqcWXF70RyXMOYcENXKkusiJtJLNOrYCF0iJ6YoaVMXUGs/gFNl2r06NeqtYj84huR5lYFVI7EQtvhipcxzg2PQrhzxeVUzHNtamy+HCkSWSxW8TeNjv8cHZSkXKq6reYUeZ5tqVQoJ0vKgEAezYObKPaYAjtfBaTcjpBQnuzNgp353yVUUkdQWRCWeBJFoBgdIJvhmq4mDCzslkjUmAbXZ/KVgn2SfrAdcLOp5mloNyjYeuKVVrniQCgHCKgTNaYKqxZL9jt9sYtfLBXPy5iW6cE95uo65NmF9IEj4wZ6jbpaSJxzTZRlJkEoAKpNMoGkFSxgr03EAz/wBMcCSVxY0BAs0NFIwQfZUEW9ozsfQY4wXIgEBFuBZwVE0x54kdiQNj2xV1EVAupYmphnZmGOfWged4g5q9TDaRB26Hb3YlrYCI52YzzTZk6il6ioahakpDfrRYbSDcmPdfESQr5QURPD2bTUKeYkB9ekPo2A0MdQB9T8Mdm4EqcnJCeJ8RywAUu7n84qlYCkiAwiJgGACTeJxWSr5VLwjQaaMEqm5E6xvPuxVzxKuKTiJChr16L1HpozKQyo4JuAQQQIFyffExi4cqFnBGc7xWsaca2TzoDrED9bdSYEggyP3YKKhiELJeUp5+srVHY1aUsxJk3k3PTFw5dCefpN5Zr5nMh6VNmhAJAkbmceU+TuOw1HBBlWoGnMbExyRKrSXSEgVeSuIA/wCq1T7h/HG9864H/mb4hDyunRe0+T+IH/wdb5D9+LMx+DqHKyq0ntUZTFwruX5Bz59qg6/A/hgvlFH7Y8QuI6lsf0W8IfK5R6dQMrGszQwgwUQTHaxxBxNL7Q8QqwU4ah3xHlFH7Y8Qugr3UO+O8oo/bHiF0Ffah3x3lFH7Y8Qugr7UO+O8oo/bHiF0Ffah3x3lFH7Y8Qugr8xc6Fvy/NgH/wARV7frH0wWQRIVgYQts1VYRqJi3Tb4DFRTbrCsXuKkWlUI1TYdo3+F8dA0UZjErtaTnr81H7sTklRnVrIcPeoJDabhdh126jFXCOCnMvXpVl1LraAYI1EAx6C2OFNusLs5XOby7CIc3XUZP7sc1sqS4gLjK0SGUljupF/63Xvi+W6pJhfodKqmZNsGQFjf0kU6OXrstKF1QdPRTAJI/VF/nhYH6QtAsIRH0gGNdNzPuSpls8hZS9yrAg7mxkCeo9MEJQMqZc9x4vTNNG06/bPcbhVESBPrG18VMqzRF0H/ACSvU1NS1MqESQYaW6biZvttfAw6EYtBVNs1MLURmgzfcHbBJGqoWkCArdLimlfIVpdLC5+GOLrxCoKXElXMry3SlKsybPDGx+tfy98RLky2EbyFUa3q0kpK1QmXXWNW14O0dMVc3miAqNeH1GqamJZhU8XUXbzEiIO3lEC3riA0Kc5CgblwRTmlOhnYeabuZMzYj93XEwVXMEUySPSQKMupvPt+6/tYqWK4qkWBQmrwgGtUq+EQ7srxrkAqdQj3mxHrieELsx1XAyVQGYdjrLwXBgEEaY/Unp0x0BcXO4lBM7wsmox/J3uSbVHiTe3kP34IHW1VMsr9I4+NptfY5cvscuX2OXL7HLl9jly+xy5fY5cvscuX2OXL8+c3sfy/MX/71/vOPrOA/c6X8jfUEg/zil5WM4dKgoyrkUSJMa9vnirvOCt/CqiOb3Ow6+oxbgqpg5dMq8/0tL/+pxBUKlxUxVqftHHLguOKVmLJLExTtJOKsVjwXtE7f+n94xZvBcdFuC+ycG4oA0WH/Sof9Of9lfuwuzz3dvsR63mU+w/icgPLagu0j9X78X5JZ2ilriKhA2DGB0F8d/CuHnIzy45DLBImqJjrvgR0RP4lT4yvt/t4hWb5qC4twUDRaNw8fm0/ZH3YkozBZW4xREUqb/LEqCrS7YshrjMG2Kzopbqq9Q4gq4XLY5WUBY98WQp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data:image/jpeg;base64,/9j/4AAQSkZJRgABAQAAAQABAAD/2wCEAAkGBhMSERUUExQVFRUTFx0ZGBgXFRMWFhkZGBQXHRgXHBsZHighGBsjGRgaKzEgJSc1OCw4HB4xNTwqNScsLDUBCQoKDgwOGg8PGi0lHyQ0NSktLCo0LDUsLCk0LDQyLS0sNikpMiwwKSkvKSkpLCwsLDA2KiksKSosKiwwLC0pKf/AABEIAHgAeAMBIgACEQEDEQH/xAAcAAACAwEBAQEAAAAAAAAAAAAABwUGCAEEAwL/xABHEAACAAQCBQgDDQcDBQAAAAABAgADBBEFIQYHEjFBEyJRYXGBkZJCgqEUIzIzUlNUYnJzsbPRCBUXNKKywSRD4RYYNpOU/8QAGQEAAwEBAQAAAAAAAAAAAAAAAAEEBQMC/8QALBEAAgIBAgQEBQUAAAAAAAAAAAECAxEEMRIhQVETM2HwIiMycZEUQoGhsf/aAAwDAQACEQMRAD8AeMEEEABHGawucgIitJNJ6ehk8rPfZG5VGbubfBUcT+HG0ILTPWVU15K3MqRwlKd/22Ftvs3RRTp5W7bdwGxpNrhoqW6SyamYOEsjYB65hy8oMLfGNdVfOJEoy6dTcWRdprH6z3zHSAIq2AaLVVa2zTyme29t0tftMch2b4ZmCahVA2qyoPWkkAAdruL+AEW8FFP1c2MV+JaR1VQbzqidMtuvMa3lFh7Ijrw82wPRykymNTsw37c1pzd4BP4Rz9/aNbtim/8Anf8AHYjotQv2wf4ATNJjNRKN5c+cn2ZsxfwMWfCNbuIyLXmieo4TlBPmWze2GCuDaOVWSNTqx3bM1pLeBI/CI7GdQyMNqjqCL7lnAMp7HQXHeDHl31S5Tjj7oCV0c14Us4halWpnPpE7con7QF17x3wxZE9XUMjBlYXDKQVI6QRkRGWdIdEqqha1RKKAmwcc6W3Ywyv1HOPVolpzVYe95LXlk3aSxJlt02+Q31h33jnZpIyXFWwwaggiv6H6a0+IytuUdl1+MlMRtof8qeDDf25RYIzZRcXhiCCCCEARFaTaRyqGnefNOS5Ktxd2tkg6z+piUJtvjN2svTM19Udg+8SSVlDgeDTPWtl1W64o09Piyx0AhtJtJp1dPadObPcqj4KLwVerr47zF31eao2qQtRWApIOaS81eYOBbiiHxPUN/NUerwVLe66hbyEPvaHdMcHNiOKKfE9Qz7rQ1oNUM1LStaQLrMmKc5p4qD83/d2b9Gc3J+FVyxu+wyxaTa2aWhT3Nh8tHZObdQBITs2fjD2ZdcKjHNLqusJNRPdwfQB2ZY7EXLxiHgjrXRCvbfuAAQQQR2GFolsD0rq6Mg0890A9G+1LPah5vsiJghNJrDAdmjGt6nrF9z4jLRC/N2iLyH6mDfFntuOsRCawtURkq1TQgvKHOeVmzIPlId7r1bxwvwV0PPUTik2ZSzpbuWSS6iWDnsqyXKg77X3DhEVkPA+ZXt1QhM4NjM2lnLOkPsum48COKsPSU8RGlNCtMJWI0wmpzXXmzZd80e27rU7wePaDCx1v6uxIJraZbSmPvyAZIxPxgHBWO8cDnxypmg+lj4fVrNFzLayzVHpJfP1l3jvHEw7IR1FfFHf3yA1DBHzp6hXRXQhlcBlI3EEXBHURBGQIpWuDSQ0tAUQ2mVJ5MdIW15jeXL1hCL0XwFq2qlU6Zco3OPyUGbt3LfvtFu13YuZuICV6NPLA9Z+cx8Nkd0T2oTBB/qKth0SUPg0w/wBg7jGrX8mji6v2hnv1saSLQUcugpuY0xNk7O9JAy8X3X+0YSETWmWOmsrZ8+91ZyE6pa81PYL98QsU0V8EMdeoBH6lyyxCqCSxsAASSTuAAzJ6oJcssQFBJJAAAuSSbAAcSTGhdW+reXQy1mzVDVTjnNvEsH0E6+luPZBdcqllgLfAdS1dPAabsUynhMu0zyLu7yIsf/b6Lfzpv9wLfmQ34IzJau1vk8BkzBpvoW+GzklvMWZyi7SlVZcg1swb2PfFdhn6/P5un+5P5hhYRqUyc61JjCHR+z/8TV/eJ+WYS8Oj9n/4mr+8T8sxz1flMTGnV0iTUaXMUMjqVZTuIIsR4Rl3S/R1qGsm05uQpuhPpS2zQ9tsj1gxqiFLr7wMGXIqgM0Yyn+y12TwYEetEGjs4Z8PcEe/UfpHy1I9M559MRs9JlPcr5WDDywQutUuMGRikkXss+8pvWF1/rUQR51cOGzl15iIPSrEvdFbUzrWEyc5HYG2R7FEN/RpvcmjLTBkzSZr+tMZgp9ohHT/AITdO039xh3Yl/4oLfR5f5i3i7ULlCPqhiOAgggiwZfdTGBCfiHKMLrTJynVtk7KeHOPdGhITOoSplp7s22VSeSttMBl7709cNz96SfnZfnT9YxtW27X6CZ6oI8v70k/Oy/On6wfvST87L86frEuGIS+vz+bp/uT+YYWEMzXtUK9XTlWVhyJ3EH/AHD0Qs43NN5URhDo/Z/+Jq/vE/LMJeHHqFqkSTVbTKt5iW2mA/2z0x51flMGN6KprTohNwqpHFUDjtRg34AxYf3pJ+dl+dP1iL0zmq2G1ZBBU08zMEEfAPEdcZFeVNP1EZmwuqMqfKmDfLmo3lmKf8QR5RBG5OqM9z0e/SCk5KrqJfyJ0xe4TGt7LQ5dGl916MtLGbLJmp60tmKj2CKHrjwjkcTdgObUKswdttl/avti0ahMbFqikY9E5B4LMH9h7zE1z4qVNdMMQnwYImdMsCNHWz5FrKrkp1y2zT2G3dENFiaayhnCINgdA8BHYI9Ac2B0DwEGwOgeAjsEAHAI7BBCAI4VHRHYIAObA6B4CHpXp7k0XCnItTqLdc5gbeDwoNF8ENZVyacX98cBrcEGbnyg+yGjr4xkLKp6Rcto8qwHBUBVB3sT5Ykv+KcIfyIUmF0pmz5Usb5k1F80xR/mCLPqlwfl8Ukm11kAzW9UWX+thBHLVXuEkogMzXXo4Z9EJ6C70pLG28y2sJnhZW9UwltF8eaiqpVQufJtzh8pDk696377RqubKDAqwBDCxBFwQRmCOItGZdP9EGw+raXY8i92ktnml/g34slwD3HjC0dilF1yBDO1oaJjEqaTWUY5WYqiwXfMlPmLfWUm9uthCs/h9iX0Kf5R+sWzVHrDFMwpKhrSHPvbk5S3J+CTwRj4HqOT1jy7bNP8GMroBl7+H2JfQp/lH6wfw+xL6FP8o/WNQwR5/XT7IMmXv4fYl9Cn+UfrB/D7EvoU/wAo/WNQwQfrp9kGTJeK4JPpmC1Ep5TMLgOACRe1/GPFDP1+fzdP9yfzDCwjRqm5wUmMIkcK0cqqoMaeRMmhCAxQA2JFwDn0RHQ8tROFzZdLOmOhVJzqZZOW0qpYsBvtfceMeb7PDhxIR+dVOhvuCTNraxeSmFSAHteXKXNmPQWI8AOmFRpfpE1dWTag3AY2QH0Za5IO22Z6yYvWt/WGJ5NFTNeUp9+cHJ2B+LB4qDvPE5cM6ZoNom+IVaygDya2acw9GXfMX+U24d54RxqTWbrOv9IBr6j9HORpHqXHPqSNnpEpLhfMxY+WOQx6enVEVEAVUAVQNwAFgB1AQRl2Tc5OTEfSILTHROViFM0mZkRzpbjejgGzdYzsRxBMTsEeIycXlAZOx/AJ1HPaRPXZdfKy8HU8VP8AwcxF91ea3GpgtPWEvJGSTMy8scA3F0HiOsbmxpbofT4hJ5OcLFc0mLbbQ9IJ4HiDkfCM/aX6A1WHueUXblX5s5Adg9G1823Ue4mNaFsNRHhnv72GaWoa+XORZkp1dGFwykMD3iPvGU8A0pqqJ9qnmsl9675bfaU5Ht3wzcD19iwFXTkH5ck3HejG47mMS2aOcfp5hgb8EVCi1s4ZMH8yEPRMV0PtFvbEh/19h1r+7Kf/ANqxM65rdMQrNfp/1dP9yfzDFGwTRSrrCBTyHcH0rbMsdrnm+2HfjOnWCFxNmvJnTEFlIlGawF72HNIGcV3GdfKKNmjpybbmnEKo7EQ3PeRGjVZYoKMYfkZ6dGNUNPRr7oxGYjlOcVJtITrYt8Ye2w6jEJrC1umcrU1CSko815uas4+Sg3ovXvPC3Gi6Q6W1Vc21UTS4BuEHNlr2KMr9Zzj1aJaC1WIOBKXZlg86cwIlr02+W31R32joqsfMuef8QEXg2DTaqcsmQm077hwA4sx9FRxMaU0K0PlYdTiUnOdudNmWzd7exRwHDtJg0P0Kp8OlbEoXdvjJrAbbnr6FHBRu7c4sEQ6jUeJyWwBBBBEggggggAI/E2UrKVYBlYWIIBBB3gg7xBBAAvNI9SVJPJenZqZzwUbco+oSCvqkdkLnGNT+IyLlZaz1HGUwJ8rWMEEVQ1VkOufuBV6vBaiUbTJE5PtSpg9pFo8nJnoPgYII1KrXOORnqpMGqJptLkTnP1ZUxvwEWfB9UWIzyLyhIX5U5gv9K3b2R2CJLtXKLwkAxNHNR9LJIapZqlx6JGxKB+yDdu890MWRIVFCooVVFgqgAAdAAyAggiCdkpvMmI+kEEEcwCCCCA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 descr="data:image/jpeg;base64,/9j/4AAQSkZJRgABAQAAAQABAAD/2wCEAAkGBxISEBQQExMVFBQUFhcVGRcWGBYUGhUVGBwXHhkXFhgaHCggGBolGxUYITIiJS0rLi4uGCAzODMsNygtLiwBCgoKDg0OGxAQGyweICU3LTcsNywsLSwsLSw3NDcrLCsyLCsuNCwsLCwvLDcsLC4sLCwvLDQwLCwsLCwsLCssLP/AABEIAIsBawMBIgACEQEDEQH/xAAcAAEAAgMBAQEAAAAAAAAAAAAABgcBBAUCAwj/xABDEAABAwIDBAgDBgUCBAcAAAABAAIDBBEFEiEGEzFBByJRYXGBkaEUMlJCcoKisbIjU5LBwhViFnOT8AgkNERUY9H/xAAaAQEAAwEBAQAAAAAAAAAAAAAAAwQFAgEG/8QALBEBAAICAQIEAwkBAAAAAAAAAAECAxEEEiEFMUFRInHwEyNhgZGhscHRUv/aAAwDAQACEQMRAD8AvBERAREQEREBERAREQEREBERAREQEREBERAREQEREBERAREQEREBERAREQEREBERAREQEREBERAREQEREBERAREQERYJQCUBVR7T7d1EkrmwPMUQJALQMzwPtEnhfsC2Ni9vJviGU9S7eMkIY15ADmPPy3t8wJ07dVBGes200LeGZox9fb5eq1URFOzxERAREQEREBERAREQEREBERAREQEREBERAREQEREBERAREQEREBERAREQEREBEWLoMoiIC8yNu0jtBHqvSWQfn7G8Nkp5nQyAgtJt2Obyc3tBXe6P6qaSpZEynp3sabvkMLA6No552263ZfX3VtVtBFMLSxskA5OaHW8Lr1SUkcTcsbGsb2NAaPQKtXj9NtxPZr5fFIyYum1e/wBd33REVlkCIiAiIgIixdBlERAREQEREBERAREQEREBERAREKAiIgIiICIiAiIgIiICIiAiIg+FbVsijdJI4NY0XJP/AHqVWGPbeTyktgJhj7R87u8n7PgPVffpNxgvmFK09SMBzu954X8G2/qKhKo58876avoPDuBTojJkjcz5PvLWSuN3SPce0ucf1K8NkeSAHOJJAHWPE+a+aKpuWx0x6QvDBRFBTxw71hyNAJzDV32jx5m66MdSxxs1zXHuIP6L8+5R2Kw+iej0nmtzbGPLrH9Wq/iz9UxWIfPcvw6MWOcs33+SwyVQ2JV7pZpZA51nyPcNTwJNvayubaWr3VJPJzEbreJFh7kKtuj7A46maTetzRsYNLkdZx01BHIOXnI3a0Uh74ZNcWO+a/lGkZ3zvqd6lN876nepVs4lsnh8UMkpgH8Njn/PJ9kE/V3KG9HuCRVUsu+bnYxg0uR1nHQ3BB4NcoJwWi0V35tHHz8V8dsnTOq/hCMb931O9Sm/d9TvUq2MS2Tw+KGSUwDqMc755OQJ+pVts9gslXMImaAC7nHgxvb3nsC5vhtWYj3d4OZiy0tfWoj300N+76nepTfP+p3qVbuHbFUULetGJDzdIb/l+Uei3X7OUT2/+nhIPNrWj0LVLHFt7qlvFsMT2rMx+Sld876nepU76K4HOknmcSQ1rWC5J1cbn9rfVcXbrZ1tHKwxk7qQGwJuWuba4vzGo91NujSlyUIfzle5/kOqP2+68w0mMmp9HXOz0txOqnlb6/p2toazc0s0vNsbiPvEWHuQqO37vqd6lXziNDHPGYpW5mOtcXIvYgjge0BVdt9BRwObT08QEgs57szzlHJuptc8fC3apeVWZ77VfCctYmcepmZ/SIdfophcTPMSTbIwXJPaXf4qxFFejalyUDHc5HOf5XsPZoUgkqrTMi5va9/kzIP1eFNhjVIUedfr5Fpj612Qzpfly0sPfN/g5aHRHhxcZat3AfwmeJsXn9o8yvfTVJaGmaLkmR5sOdm8vVS3AaJtBQMY/TdRl8h/3WLnn1v7KVUdxQbpXrslNFFfWSS/4WDX3c1TSmc4saXCzi0EjsJGoVR9MFfesjhHCOIH8Tyb+zW+qCLio717E/epdsPsEJ421NVmEbtWRg5S5vJzyNQDyA15qfRbNUDLN+Gg7szWuJ/quShtSonXsTq18d2FpJozu4xDJY5XM6ovyDmjQjyuqY6wfu7HPmyZeJzXtbvN9ENukJ17E6sjZjYOGKNr6lollIuQdWMv9kDg4958l0Mb2OpZoy1kTIn/AGXMAZ5EDQgobdHZmn3dHA08d21x8Xan3Ki3SdW2MMV/qefYD/JTtosLDgFTnSNiGbEJG8omsZ7Zj7vPogsTYeg3VI0kWdL/ABD4H5R/SB6r4dIVVkpMv8x7W+Qu7/Eeq49LsLOWNJrHtJaCW2d1bjh8/JRna/DnUkjInTumJbn1v1dSBoXHjYoNLMEupJsdsj8QwVE5IjPytGheO0nk3w1KnEOA0bLNEEXdmAcT/VclBUiK1a/ZSklaRuhGeTo+oQfAaHzCqnEIzDK+Fx1Y4tJ7bHj5oPTXEG4JB7jZdXDtpKmEi0hc36XkvB9dR5LhiZehKgt3Z7H46phI6r2/Mw627webe9ddUvhWJuglZM3i06j6m82nxCuWCUPa17TcOAcD2g6hB7REQFgrKIKP2rcTXVBPHeu9tB7ALlKVdI+GmKsMtupMA4H/AHAWcPYH8Sil1k5ImLzD7Li3i2Gsx7Qyi83S64WHpW/0d0m7oIzzkLnnzJA/K0Kn42lzgxou5xDQO0nQe6v3DqYRQxxD7DGt/pAH9lb4lfimWN4zk1jrT3lGek+ryUYZzkkaPJt3H3AXx6K6XLSyS/zJLeTBb9S5cbparLzQQ3+Rjnn8ZsP2H1U12OpN1QU7bWJYHnxf1j+5S1+LNM+ynk+74NY9bT9f00+kSr3eHyDnIWs9Tr+UFc/orpctLJLzkksPusAH6ly0Olyrs2CHtLpD5AAfuKlex9JuqGBnPdhx8X9Y/qvY75vlDi33fBiP+p/ho9ItXu6CQX1kLY/U3P5Wlc/oogb8LJJ9p0pae4Na2w/MT5rQ6Xauwp4O0ukPl1R+5yi2ym1MlE82bnjeQXMvbX6mnkbeui4vkiM25WcPGtfg6r5zO/mtbazCX1VM6CN+RxIOt7OA+y63I/2UIpqvEcKgMZp2OjDi7edZ4F+9rhlGnMDipbgu2lJUkMa8skdwZIMpJ7AdQfVSJwuLKaaxf4qyo1y3wR9lkpuPPU/6o/abamWtDN41jRHmIyZhe9r3uT2K4sCpNzSwxc2RtB8bC/vdVPimEMGM/CsADDNHpyDXBr3DwALtOxXOo8ETu0ys+I2pGPHTHGo8/wBVb9J+NSxzxRRSPZZhc7K4tvmNhe3ZlPqq7nnc4l7iXOOpJNyT3nmu3t7W7zEZzyYRGPwAA/mzLR2Zpd9WU8XJ0rb/AHWnM72BVfJPXfTW4tK4ePE69Nz/ACvPB6Pc08UP8uNrfMAXXBirs+OuhHCGi9HSSMJ/K1qlSq7YCv8AiMfxOXkAYx4RvawHwO7v5rQiNPlJnc7lKtpsJ+Jr6AEXZCZp3dl2boMH9TgfIrxt1W3dSULT1qudocP/AKIyHyetgPAlSojmquwSv+O2llkGsVHFIxh5ZgQwkd5L5PJq9eLSVFVcH+o4++I6sdOWu/5UIs4eYYR+JXXilWIYJZncIo3yHwa0n+yp7oOi3tbUTu1cyL80rrk/kKC6WiwsNB+iqyu2ZxGfF21b47RNqGFrs7OrDG4WsL3F2tvbtcVZGM14p6eWocLiKN0lr2vlBNr8r2Vb4Z0q1VSS2DDTK5ouQyZzrDtP8JBaqprYOiFTjM0trshfLL3Zi8hn6lw+6u1iHSBiMcT3yYU+JoBu90jrMvoCf4XaQvHQXS2p6ibm6Rsd+5jb/rIfRBZFXO2ON8jjZrGlxPYGgk+wVX9Hm0lVV4m/eSOMbo5H7u/VaAW5Q0crZgFL+kus3WFVLvqaI/8AqOa0+ziod0HURJqak8AGRNPfq5/+CC1yV+f4JDWYkOYnqb/gc+58gz9FdO2FduKCpl4FsTgPvOGVvu4KouiOl3mJNdyhje/zIyD959EF6qjekTEN5iU2ukeWP+kC/wCYuV4SPABcdABc+AVF7GYR/qlfJJJcRZnTycic7iWsvyuSfJpQSjDOkeVwbDDQl+UBoaxznWA0GgZos0WA11XiDayeMwMD2vs5wJa1pFmNA15c7cSVPZDBR0znBrYoYWlxDABYAa2A4k281GdjttJMQqpGNhEcMbM1yczySQGg8ANMx58OKCbKgcdxDe1U8g4OleR4XNvYK7doa3cUk830RPcPGxt72X5zbKg6YnXoTrmCVehKg6gnV17HPLqCnJ/lj0FwPYKh6Nj5ZGxRi73uDWjtJ4eS/RGG0ghhjhHCNjWDvygD+yDZREQEREHNx/B46uEwyeLXDix3JwVOY9gFRSOIlacnKRtyx3nyPcdVeqw5oIsQCDyOqhy4Yv39V7ic6/H7ece3+PzrmUs2A2bZWOldMDu2ANFiW9d2twR2AfmCsmbZmicbupoSfuAfotjD8Hp4CTDE2O/HKLX8QoqcbU7nuu5/FovjmtImsuLguw1NTyiYF8jm6t3hBDT2gAC58VJJ5msY57yGtaCSToABxJX0WvXUMczMkrA9p1yu1Bt2jmrMVisfCyL5bZLbyTMqN2kxX4qrkm4NcQ1t+TBoP/3zV7xNAAA4AADw5Lkf8JUH/wAWH+kLsRRhrQ1osAAAOwDgo8WOazMz6rfM5OPNWlaRMRVwNptnKWoLaioJa2Fpuc2VuQanN3ceC70LgWNIFgQCBwsLcLcl8a+gimZu5WB7L3yu1BI4XHNbKkiNTtUtebViszPb9lM9JldnxBzeLYmsZ/k791vJW7SCN8bXNDS1zQQQAbgjRaVTszRyPdI+nic9xuXFoJJ7SVv0VHHCwRxtDGDg0cB4DkuKUmLTM+qzyORTJipSu46UQrNghJXmrM1mF7ZMgbrdttM1+F29ilGL4pFTQumldla31ceTWjmT2LeWhiOC09QQZomSEcM4zW8ByXXT076UM5pyTX7WZmI9vZVmxlf8RjInksC8yOA7DlIa3ybp5K4QuPHspQtIc2miBBuCG2II5gjgV2AF5ipNY1KTmZ6ZrRNI1ERpU23Wx7KaOWr37nGSW4YWgXdI4kjNfWwzHhyWt0UUmeuMnKKNx83WaPYuVr4lhcNQ0NmibI1pzAOFwDqL+NiV4w3BqenLjBCyIusHZABe17X9T6rj7H49x5LMeIzPHnHbczPr+D64rWCGCWc8I43vP4QT/ZU90AEuqqx7jdxijJPaXOeSfUK5a2kZNG6KRofG8FrmnUOaeIPctHB9nqSkLjTwRwl4AcWC2YC9r+Fz6qdltTbzHPgsPnqAbPDckf8AzX9VnoTfwBUF/wDD/h+WCpqD9t7IgT2RtufeT2Vl4vg8FUwR1ETJWtOYNeLgO1F7dtifVesKwuCmj3UETYmXLsrBYXPE+KCNdLtfucIqLfNLkhHg9wDvyZlAugKta2qqoSQHSxRuaO3dOfmt/wBUeiuDF8IgqmCOoiZKwOzBrxcBwBF7dtifVc6k2Lw+KRssdJEx7Ddrmtyuae4jhxQbu0uFfF0c1Lnyb1haHWvlPI25i44LidH2xTcMjkvJvZZSMzw3IA1t8rWi501J81LQsPFxbt8v0QVP02bWMEYw6N13ktfNb7DRq1hP1E2NuQAvxC6fQXVNdh8jAesyd2Yfeawg+x9FJJNhMMcS51HCSSSSW3JJ4kk8St7CNnaSlLnU8DIS8AOyDLmA4X7bXPqg9bRYLFW07qaXNkdlN2mzgWkEEHxC+ey+FU9LAIKb5GOcCScxdJezi48zcW7rW5LquFxbt8l8aKkjhjEUbQxjb2aOAuST6kk+aCDdNmIbvDmxDjNMxv4WgvJ9WtHmuR0EUl21VR/uZEPwjM797VY2MYHTVQaKiFkoZctDxfKTxt6L6YThUFKwxQRMiYXFxawWBcbAnx0Hog523tfuMNqpL2O6c0fef1R7uUO6CS3cVR+1vGA/dy9X3LlYuJ4dDURmGeNskZIJa4XBINxp3EXWrhOztLSuL6eBkTnCxLBbMOw9qD64/hbaqmlpnOLRI3LmHEcwe/ULl7F7MQUEcjI3mR7nDePNr3Au1th8oAfe3+5SMrXoqGOEOEbQ0OcXutfrPNruJPEmwQe6ylZKwxyMa9juLXC4PPUHjqFAukeioaOhe5lLA2WU7qMiNgIJ+Zw00Ibc37bKwrrnYtgdNVZd/CyXJfLnF8t7Xt6D0QfmkSrZoYJJniOJjpHng1gLj524DvOiv9uxWHD/ANnB5sB/VdeioYoW5Yo2Rt7GNDR7BBDej7Yj4T/zE9jUEWDRqIgeOvN55nlwHMmdIiAiIgIiICIiAiIgIiICIiAiIgIiICIiAiIgLSxjE2U0W9kvlzxxjKLkuke1jQB95wW6o7tlhD6v4WENcYfiWyTFrzGWsja9zSHBwdfeCMdXUceSDoVeNwxzOhe7KWQOqXuOjGRNdlJc7keJ8GnsWjhu1sM0scW7ni3wLoXyx5Gzhrcx3etwcutnhpsCQFGsQ2LlcMTbEH2mjpo4d9M+beCImSRpfI97msc55ZY24E2sdetJTVVbUQTPgdSR0ole1sjonPkqHsdG226e4NjaHuNyQSbaW4hvR7XQOnZE1kpZJK6Bs4YNy6Zua8YdmzEjI4ZsuW7SL3Xip20p2Od1ZnQsk3UlQ1l4I5LhuVz73NnGxc0FoPEhRfZHZmeKSgvTzwupWubPJPO2eOTMwgimj3r8hMhDswbHYXGtyF9aPBax2HMwZ1OY2i0c1SXxmN8Ifmc+JocZHSPHJzRYuJJ0FwleJbTRxSmBkU1RK0Bz2QMDzG13AvLiGtuNQL3I4BauJ7bU8Dqhm7nkNLlM27jzCJjmNfncSQMoa65trobA2K18GjqaWpqYzSSSsqKrfNnjfDlbG8MbaUPka8GMNtYA3AFlqVOA1LsPxGPdkT11RLcZmG0L3Mia6+a1hAwOy3vqRa+iDtYftZBNUMga2Ub1jpIpXMyxzsZlzGJ17m2ZpuQAQQQSvo3aeA0rKwZ93JKIWjL1nPdLum2bfgXa37NVq1+FSvr45GNDYoKOeON1xYTyuiDRlvewZFxtbVR/CMKrXQYVSPpDDFRyRGcvkhdmdDG/K6MMebs3oab6G5GlgSgsUKK0u3lLIIXsbMYZniIT7v8AhNkLsrWOde9y7S4BFzYkHRdfafEPh6KpqP5UMjx4taSLd97KI4PhVRLS0NC6lfTQUu4fM+V0JMr4MrmsibG92jpAHOc7LoLWN9A7+NbYQ05lG7mnNO3PNuWBwhbYuvI5zmtvlF8oJda2mq5WO7UPknbSU5mZaBlRK6KITTBsl8jI2kFjHWaXOc69rtABLtObNhNe6gqcOFMc0tRM6WoL4ss0U05cTGM+bPunBpzBtg02JNguzJDVUtbVzQ0hqPimwlj2viYI3RMLMk2dwcIxo4Foces7S6D70G0FPDTQOjlqKw1QdJCNJJpQAC6ws1rGt0BvlAJtxK+52yphT/Eu3jWidtM9jmHeRzOc1uR7BzGYHS+movcLhYbgVRh0tPK2F9YG0hp37oxMe2Yybx7wJXtG7e4m9jcZW6L6UmzlSZKd8rGky18lfUBrmubCWwlkEYvYvIIi1A+ZpPCyDpf8cRXlZ8PVmaGznQ7obwxkXEoGbLkI7SDfS19FvT7U07YYJWl8nxTQ+GONhdJK0tDrhn2QARcusBcXIXNfh1SP9WnbFeacCOnGZgMjI4QGXOazQZXyfNYrSo8KqKOqidHTGoY2hgpI3B8bRA6MnPvMzgQxwyElgcTu+B0Qdik2vhfEJDHNGTVCjyPa3MJiQPsuILRfUgm1j2LA2yp941gbKYnS7gVOT+AZr5d3nvfV3VzWy30vdRqj2TqpIKKCoa5pbUVtVUPjk3ZErzNuS0xvza74O6p0y2Nl9sNwmskpKLDJKYwR0zoDNMXxOZIKchzdwGOLiXvY0kvDbC/NB3MS23p4XTtLJ3/DODZjHHmbE0ta7eOJIGUB/K7tDpotnDtqYZqgU7WytL43SxPezKydjSA50Rvc2zN4gXBBFwuDLgNS7DauLd2nrauRzwXMNoJJ2tJLg6xtStGl78Ba+i7jsOkdijJyy0MNI6NjrjWSWRpe3Le4syFmvDrIO+iIgIiICIiAiIgIiICIiAiIgIiICIiAiIgIiICIiAiIgIiICIiAiIgIiINbEKGOeJ0MrA+N4s5p4OGhsfRbKIgIiICIiAiIgIiICIiAiIgIiICIiAiyiDCLKIMIsogwiyiDCLKIMIsogwiyiDCLKIMIsogwiyiDCLKIMIsogwiyiDCLKIMIsogwiyiDCLKIMIsogwiyiDCLKIMIsogwiyiDCLKI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1" descr="data:image/jpeg;base64,/9j/4AAQSkZJRgABAQAAAQABAAD/2wCEAAkGBxQTEhQUEhQUFRQVFBQVFRQUFxgVFhUXFhYWFxcWFBYYHSggGBwlHBUUIjIhJSkrLi4vFx8zODMsNygtLisBCgoKDg0OGxAQGywkICYsLCwuLCwsLC8sLC4sLCwsLCwsLCwsLSwsLCw0LCwsLCwsLCwsLCwsLCwsLCwsLCwsLP/AABEIAJIBWgMBIgACEQEDEQH/xAAcAAABBQEBAQAAAAAAAAAAAAAAAQMFBgcEAgj/xABSEAACAQMABQUJCwkGBAcBAAABAgMABBEFBhIhMQdBUWFxEyIyU1SBkZLRFBdCUnKTobHS0/AjM0Nic4KjssEWY5Sis8IVJDR1RFV0g6TD4fH/xAAaAQEAAgMBAAAAAAAAAAAAAAAAAQQDBQYC/8QAKREAAgICAQMEAgIDAQAAAAAAAAECAwQRIQUSMRMyQVEicRRhUpGxI//aAAwDAQACEQMRAD8A3GiiigCiiigCiiigCg0UhoCD1h1nhtch97BO6MBuCJnG055uBwOJxVRHKuh8GEsOYjbOfMVFcfKJbky6QXiXslkUfIU4HpiNVrRl1s6NVowA7SbLOPCxjPGsVtjgtlzDxo3z7WyzScqE+d0A2etCD58yj6qjr3lOux3yxjHxcov1o5+mqmzk8TntJNeTVT+VLZvn0OlRfL2blqdrKt5bCZsIQoZ+ZQCOO87sYYHfuKmq/rdr+sXeQE5bOyQMvJzfkgfBXP6Rt3QDxrL9E6baKE28as0gdwNrdCELbYLjPfkMzkKd2+nbSTuZLkmWdvClffv/AFR//OqrM7lFGlxenzum18InZrrSUgLvMkStv2HZmwOvaJz9HYKhbmeUfpomP6sQ+sim7i5dzl2LHrP9OauOW4O0scal5XOERd5J/HPzVWV1k3qJuZ9OxaI91oXmkJUGTKB0Yjj+gbNaDya6TuoNhbskLKZCsbYBSNY9sOw4JvVt27cRmoDQ2g+4SIXUXF83gRr3yQ/JzuLAcWO4b8dNXG80Eba3Z5n27q5IgyD3saSb5FTPHvAwJq7BSS5OdvnCU36a0iq6c0lLcXCAOVd0ad2wGKIzFYo12shRgZIHUeeoq6uJFOBM5xxyIx9S10Qzgm5uBweTYj+TGBGmOrCg1FmqV90lLSZ0XTMCqVSlOOzqsLiVriBNvaV5VVlYKQy7ywO7oBrWtQ9I5tpu6N3kEzorMfBjCI+8nmG0R2AVk+rYzep0RxTSnqwuwD6XFS66YdLZYVXvpppHSPnmfIAd+iJAF7SKs0yfZuRpeoVxWQ4VrgldcdY3uZBHCBwyiP4KJ4+Zedj8FTwG+qvcTlN3d3dhxwsWP5abuZdgMisWdjtTTc8j84B+KOHmrhx+MVWtyHv8TdYXS4RgnatsfN9L4xvRH9ikN7L4w+rH9mmcfjFGPxisPrT+y++nYzXsRYNUtOSxyMxI24tmTKgKZYM7MiOFwGIyCPldVd2uOs113OSeNz3lxsFQXVY4icIwCsM5OzvOfC3VV7G6EUscjeADsyfs371iezOf3as3cRtGKUZjlV7WYfrIO9bzoYyD0xt0CthTZ3x2ctn4yx7nFePghoNaLsgHugPa0/8AtmFd8Wu14oxtZ+TI6/z7VVW2uks5Ht7yMsUbAYOUJX4LKcEEEb6kBpbR7cDcL1Axt9ZFYZO5PgvURwJwXemn+yxW/KDdrzN55Uf6DCPrrqj5SbgcRIerYhI+tTVVWS0fwZ2X9pHkecoxxTNzblDglSCMhlJKsOkGvDvtj5LMOnYVz/BsvK8qMvOiDtiY/VNXZHyqLjvosnp2ZEHoAaszJ/GTSg/jIp/Kl9B9EqfiTNUg5VIPhqB2d1J+mICuuHlLtWYDIGeHfpk9QViCayEtjifqpGVWGDgg9lellP6MNnRYrep8/R9G2F8kqbcbBl4c4IPOGB3g9RrqrA9TNbXs5RG7ZRsKpY7iOaNzzfqtzZwdxrcdHX6TIHjOQd2DuKkcVYcxFXE9rZoZwcH2s66KKKk8hRRRQBRRRQBRRRQBRRRQBRRRQBRRSGgKBrvB/wA9GfG2skePklvvazHVwk2MqHijRn0ZU/y1rOvy4nspBx23TzEKf6Vk2hu9a+i5lknUc/gStjFYMhfgbLpctXoZpD+N9J+OFL+OFaw7MTHZR6KHfAyeAo0Xo2S7y2TFbKcNKeLY4rED4R5s8B9FZa63Yyhl5leLH+/obto5bh+5W6gkeHIdyRjpZv6cTVv1b0JssYLId0lbAnun4KO34K9CjefSakNWdX2uFEdsvcLNSdqXi0pHHZJ8Ns8WO4ebFadorRkdvGI4UCqPSTzsx5yemtjXWoLSOSycqy+W5M4NW9XYrRTs5eRh+UlbG03PgdC9A6uc76qXKhpQqWCnBhhOz+2uDsRntUd95zWkNWI6euTc3US800z3Lfso+8hBHWAx6iBXqT0jDXHukkRl7CIoYIRuwuSOv8E1GmpXWNszEdCqPTv/AK1FZrUTe5He0R7KkkdWr90kRuppN/exwRqvhSMxLsi+pHv5hmvc8zJtFyDcSACQgd7Eg4Qx79wHPvPR01H2cYjZpBvc+CTwTdjI/W66Ut1/SasWXfioxNXi4DVrtt874EA7PQaX8cDSZ/GTQFdmCRLtOwYgAncFBZmPQAAawRi5PSNlbbGqLlJ8C/jgaX8c9Oyp3sbjhIgYbzxBKn6Rnz01n8ZNQ009GSElOPcjyyggg8Duq46sol2sccjFTKvcdscY7m3BKN+8h4HiHA56qFSmrlyVd0Xwjs3EXN+UhILDtK/yVZxZ6lo0/W8furVi+C9yaq34AXNrMo3AyZ4djKcVw3OqN18Kxs5Pk7A/mC1pWjrxZYo5V8GRFcfvAHFdVbA5Uxa41XhRlW80dHAshKLIhTO1jmMbnB4nf0VWbO2ZDNZyb5YWLRnhtrgE47Vw3mNb3rHooXNu8XBiMo3xXXep9P0E1iWtKtsxXqjZlt2WGcc+NrCFuxyV7GHVWOyHdHRaxL3TYpIis/jNJjt+iuy/jHeyJ4Eo214bvjL5ju9FcZXq+itU1p6Z2sJKcVJfIMoIwRuPHdXvQuj7TPcriIliT3KVZHjJz+jfB2c9BI6qbH44ih1DDBwR21lqscGVM3DWRDj3I7rjVi0fIVr4byCveyDdxA/J5+k1rvJ7ZukLsyuiuUEayeGVRAu2w5icc4HDsrPtSdb3tpBHKSytgAk/nOYAk8JANwPwuB5jWzWd0kqB0OVPA/WCOYg5BHNitlFqS2jj7a51y7ZeToooor0YwooooAooooAooooAooooAoornvb1IlLyMFUc56eYDpPUKAfLVWNZ9cYbZWwyll3MzZ7nGeYNje7fqLv7N1VLW/lAJbuECsWbcIkOJG65XH5pf1R3x58AnEBZauO7CW9YMR+bgXdHEOgKNw+s85NeJTUTNTRKx8DV3pG60g5Kl44TkNM26VxzrGAcRJ1Lv6TzUr2sNtEUQYypXmy26pLSmkFiXAxn4KgfjAqqTzs7bTbz2cOoVRttbOkwcGMORr8caPR9NL6foo/HGqxukeZEyCOkY4Vd+T/Ry3wjWZ+8gjVe4ruDmM7B2iOC+ASOJ2+iqXU1yf6U9zXwDHCSYJ6B8Bz6GQn9mKt4k+e00XXKNwjYvjg3aGMKAqgBQAABuAA4ACnKQUtXzmCF1vvTHaSbPhOBEnypDs/QCT5jWW6BQSXFzKPAj2baM9UYwx9YE9eRVt5TNKiPZGfzMb3BGfhnMcXnyWxUJqxYdytIlPFl227W3+ysVr40XcGO57+ir6wj/mH/AHf5RUbUzrTHibPxlH0bvZUNWrl7mdtS91r9CUnp9IpfxwpPxwqCWzy74BJJwOurTqhadyVZJN0t0QFB+BD8EdrHeerZqA0No4XM+y4/IRASTngG+LF+8c+ZWq0SQSSr7uYkIs6RRrjc2c7TdQBwB2HorYY1fau5nKdWy/Us9OPhf9IS0tdqxwONvK6fu5wfQQD6aix+N9WjQOFnvoiO97sxx0q5J+oioHSNoYpCvNxU9I5qq3x/LZuel27qUWc1LHcdydJRxjcP2jgw86lh56SgisUH2yTL99StrcH8o2fk/uxsSQA5ETB4+uKbLqR59urbWO8nuk+5vbknwGNnJ8lsGEns7xfNWwg1uIva2cDOLjJxfwBFZzrpoxYrkswzb3amOUcwfBB9ZcHtBrR6i9ZNFC5t5IuDEZRviuu9SPP9BI56k8GEaHt2Vp7CXw42LQk/CwMgg9DpsmuR0wcEYI4gg7jUlrTG+xFdqNma2fuU45wA2FJ+SwIPyu2uzS1ss0S3cQ3MPyijmI3E7uvjVHIr52jo+kZfHpSK/n8ZI+uvQP4yKTP4z7aPT9Bqob7wEkYYEEbjVo1I1vktpBFKdpWOAT+k3bgTzSDG5juYDB34NVgfjdSSxhhg7xWWq5wf9FHPwI5MdriR9IWd2kqB4ztK3A8O0EHeCOcHeKfrD9R9cZLWQRTHaViACT+cHAAk8JAMAH4XA8Aa2myullQOhyrcD9BBHMQcgjmIrZRkpLaOPsrlXJxkuR+iiivR4CiiigCiiigCkzTdxcrGpd2CqOLMcAec1m2uPKIF/JW4fabcoT88+RzD9Eu/wj3x5hQaLZrJrVDaq2SC6jJBOETrkf4PZvJ5hWX3GlLzScmYSVjGQbhhs7IPwYEPgDr3sekV16J1NlnIm0gcKDlLVSQo636T0k5PWKtrBUUKihVUYVV3ADoAFYpz+i3Tj75ZB6H0DDaLiMZc+FI29mJ47+auPTmlxEMDe54Ddu6zSaw6dEeUQgv6Qvb19VUyRyxJO8neTgnPnqnZZ9HQ4mJxt+D1NMWJZjknpPsryPN9Nc11dhMAd8x3KoGSSeAAG/NLJo+aCaPu5G1JHt7AOdjeRsk9PTivMaW05My29QhCxVR5e/8AR1SJgkdBI4UVYdZtCMpEqDKsAWxk7Jxx3cxqvVhktM2FVkbI7Qtc91IUKSjjGwY9a8HHnUsPPXRXmVcgjpBqa5dskzxmUq2iUX9G/wCq+kBPbRvnJxst2ruz5wAewipWsu5FNLExvbsd6Zx+7gD/ACGMdeyav2sl/wBwtZpR4Sodn5Z3J5skVt0cE1p6Mp1wn913QjByJ7kDG/8AM2+7d1F++7atky43CqbqXGJL2Rid0EIjQE7yx8Nt/PksPRV2uFrBY9s2mJHtjsp+t1vlVf4pwew//oqqmtB0nbh0ZTzj6eas/kXBIPEHB39FUbVzs6bDnuGvo8H8cabmbA3DLEhVUDezE4UDzmnM/jNSurMAG1eSeBDlYAfhSY76QZ4hQcA9JPRXqmvvkYOo5aorevL8Exo3QzARWER/KyHulxIOYnw27FGFHm6a0HW/Rypo2SONcLEkZUdCxurE9uyGpjk+0MY4zcSj8tPv38Uj4qvVncx7R0VYdOW3dLeaM/DikX0qRWzOMb29sxuE7OkJj46CGT/IqfXGae0vbCRf1h4J/oajb65CS2kp+HblT+6x+2akZJgd4IPZVG/3M6Ppsv8Azi18FaZSDgjBFJUpexhu3p9tRjLiqjWjoYS7kdmgz+VaPgJ4yo6pI8vGR1+GPPW6au6R90W8UvOy4fqde9YekGvnqZyoDqcMjK6noZSCPqrXuTzSKlpI18CVVuoh0BwA6jsOz6T01scWW4aOQ6xSq8htfPJeaKQGlqyakzfXXRixXJdhm3vFMcw5g+ME9RK7x1qfPSNTJmtriawmOcMdgng27Kn95cGtr1j0SLm3kiO4kZRviuN6t6f61hmtcLGOO8UFZ7ZhDOOfZ2sKT8ljjPQ1eZLaMtNjhJM7dYdCmMl0B2DxHxf/AMqBI/GM/VWh6OvFuIEkGO+Xvhxwecemq3pnQWzl4hu51xvHyccRWtsr14OuxcpTilIgAfxvFewfxmvGfxkj669A/jcaxMvxYk0QYEEbjVn1G1xktZBFMSyscAn9J0AngJANwY7mAwd+DVbrxPEHGGrLTc4P+ij1Dp8cmPdH3H0fZ3SSoHjbaVhuP1gg7wRzg7xXRWH6ja4yWsgimJZWKgEn85zAZO4SjcAfh7gd+DW02d2kqB4ztK3Ajq3EHoIOQRzEVs4yTW0cdOuUJdsvI/RRRUngDUJp/WSK1B2yC+M7AOMD4zsdyL1nzZqt6769i3STuRwFYxmTcS0ni4QdxI35Y7hjgaxa/wBMmdtq4fCbW13PaJBPS7He7dZ82KhvR6jHbL3caZvdLS7NqO8BwZyCsUX7NW4tg+ERnfuAFW3VvVCCyBYZknbe8z72JPHZ6PrqkQ8pTogis7VURdyrGjv9Q3nrpqTWDS83gQTqD0xiL6ZMVjbb+C1CMI+WjTbmWqVrJrDs5jiPfcGbmXqHSarsmitKy+GwX9rccPMCRTJ1NnP5y7t07Ntz/QfTWOVcpFqvLqre9bON5ecsevfXHc3u8LGCzsdlVGSSTzAVMJqhbj89fO3VHGqfSzN9VTmrmg4u6bGj4meUjDXMpLCNTxJbGE7BvOKiGNFPbPV3V7ZrUeCM0LoZoCXK91vNhmIG9bdAO+38NrGcnzCmdc22XspG4PbuM9auMjt74emtt0Lq3FbwtEuWaRSJZSO+ckYz1AZ3DmrOr3RU8ai2uLE3KRsTGwiMqHm2lYDvcjGQcVYcU1o1cLHGal8lb98CRUVNtCFAAJUE4HSaiJ9aEkPwWP6qLn6BV8ttBzDfFomJP1u5QKfSe+qVTQ2kyO9iiQdG2ox5lFYfQi/JeXU7Y+1Jfoytb1m8GGdvkxOf6U73O5bctrOc/qEfXWqLqvpJuMsKfvufqWva6j3reHeRr8lHf62WpWPBfAn1TJmtORRtQrC5tbkXEydyUvEioxXbcs2wTsgnA2Xbj0ir5yv3rJbwIPBkm7483eKSB6d/mNd+hNRlikWWaZ53Q5UbOwgPM2zkkkdZqf01oiK6iMU67Snf0FSODKeY1m1wa5tt7ZgujNA3Q76Oa1XJJyZJFbec8BH/AFqV/wCCXZ8K8hHY0rf0FaBHyZ2g+HOf/cx9QroHJ1Z/3/zrV5dcX8GdZNsVpMzY6tzHjfxD/wBtz/vrx/Zf418nmiP9WrTl5PLPol88r+2nF1AsvFue2R/bUelD6H8u7/JmVvqtERh71sc+zGAfNk1ZdXdFpdzxxRri0tQpYfGxvVCecsRk9WemrmNRLHxGe15PtVNaN0bFAnc4Y1jTOcKMZJ4k85PWa9KKXgxTslN7k9nUBQw5jz7qWivR4MM0noqOb8hJI0EtvLKB3u0MMfBIPYpBFc41W+LfKO2I/wBGrY9L6tWty21NCrPjG2Mq+OYFlwT56iW5OrI80o7JWry4p+TJC2cPa9GZHVSXmvYT2o4/3Gmn1Uu/gz2jdryL/wDWa0uXk2tz4MtwvY4P1g1zvyar8G7nHygjfUBXn0ofRmWZevE2ZtLqrfY/8M3yZvtKKsOp1vPaNYrNsiQTvHsqwf8AJSnGyxU4JBZiBk8F6KsLcm8vwb4jthz/APYKktXtRRBMs007TumSg2O5qpII2iNpsnecb91TGCj4MVt07OZvZcRS0gpa9mIQ1nGu+i1iue6MM292pimHMHwQT51we1T01pFRmseiRdW7wncWGVbHgOpyrekegkc9AYRqzpI2E81pcE7AbvW47vgyDpDLg1b20hC/gyIfOK5NMaBdtlL2xlkZBsrNAHY7I/XjGcdRqCk0DYcCbuE/L3jzSKawzr2XaMt1rTRJaR0ekm8EBulTx7Rz1A3Fk6cRkdIAP1b6e/sxEfzOkGXqkjDf5lcfVS/2Yux+bu7eTqLOn1jFYJYzZs6usKPuRwj8cRXoGnJtBaRX9CsvXHIh+sgmuCeS4j/O2s6dZifZ8zYwawvGmbCvrND87R0TwhwQ3CrPqLrlJayCGYllY4BP6TdgAk7hIBuDHcwGDvwapY0zHwbKnr3fXXqe5jkXGQayU99b01wVOovFyY98JfkfTdldLKgdDtKw3Hh5iDvB6Qd4p+sK5P8AXlreQQyttKxABJ/OcwyTwkAxg/DwAd4BrY49PW5APdohkA4LAEZ6Qd4PVV5HNtaZl+lrNoy9tdWhnTuryRkxtIG2icOGUbmwd/nos9FzDHufRgQcx7kiekv/AFrYcUYqQZnDoPSrDAWKEdDSAfRGGrqj1GvGx3S7RekIrN6CSPqrQsUtCCjxcnKfpLmdvk7Cf0Nd0HJ9ZDG0kkh6Xlff2hSB9FWqigIe31Xs03rbQg9OwCfpqUhhVRhVCjoUAD0CnKKAKKKKAKKKKAKjdI6etoFLTTxRhc52nUYxzYznPVUjVAvOSOxeV5QZkZ3Z22X52JLYJBI3npoDxLysW2T3OC5kXO5wqqGHSAxBx2iuzQPKNDc3EduIJ42k2tln2dnKqWIOCeYVk+krVbe6uoELFIp2RNtizYAXiTx41JaivnSln8qb/ReoJN4nnVFLuwVVGWZjgADnJPCqTc8q1iCRGJ5gN21HEdk9hcrkdY3VyctspFpAme8kuVDjmYKjsFbpGQDjqFZZ3WgNV9960zs9xutrGcbC5x0+HXVa8q1izASd3hB3bUsR2B2shbA6zgVjhhHchNjvjeNFnn2Pc6nZ7M5NKZabGj6YhnV1DIwZWGQynIIPODVO01ymWUDtGhe4kXIYQLtKpHMZDhc9QJrNrfTksWhTDG7KJb5rcEEgpEUaV1Q82dnH7xquKwUYUAADcB9VNjRqp5Xo/I7j1o/tV02fK3akgTQ3EIz4ZUSKOttgkgeY1jVveIVG1HK8hJzmfuKKOYJGqlm3Y3sR2c9NxO+1h3ZI872VBOyjrUsm19fUabGj6ms7pJUWSNg6OAyspyGB4EGnqrPJxZRw6PgSGf3RH37CULsA7TsSAmTs4JIxnmNTWmYpGgmWEhZWidY2PAOVIUnqzipIKzp7lKsraRogXmlXcywrtBT0M5wueoEmoQ8sEXNZ3HrRj/dVF0rqTdWcQaeS0jXmLzEM7cTgFcsx41DXUtt3GIQi5NxhTNM74hz8IRxEZPbu89QSa7Z8rtmSBNHPCD8JkDqO3YJIHmq+2tykiK8bB0YBlZTkEHnBr5bM+8AZZjuCqCzN1BRknzVvnJdoia10fHHOCrlpJO5njGrtkIevnI6SaAt1FFFSQFFFFAFeHjBGCAR0HeK90UBG3WgLaTw7eFu1F9lRk+oti2/uOz+zeRB6FYD6KstFAU2Tk7h/Rz3CHm75WA8xXP00y2pNwv5q9P76fZarxRQGc3uq99vytrcD9bcx8zrj/NVdv9U/HaKHSWh3H1oWraKTFQD56m1YtdoEQXykMCE74gkHcBlM/TVr/sJeSd/iJdvvtlm3rtb9k7uIzitaIo2aknYtFVDTuvSW1w1uLa4mdER2MXctkB84Hfup5jXCeUseQXv8D72hBfaKoPvmDyC9/gfe0nvnr5Be/wAD72gL/RWf++gnkN7/AAPva8++knkN7/A+9oDQqKzz31Y/Ib3+B97SHlWj8ivf4H3tAaJRWde+xF5FefwfvaQ8rUXkV5/B+9oDRqKzf33IfI7z+D97SHleh8jvP4P3tAaTSGs29+CDyO8/g/e0h5YrfyS89EP3tAZvrjdqukb4FgD7pbcT1LXVydXStpWyCsD30vA/3MlXKXlRsWJZ9HTsx4lo7ck9pMlJDyq2KHaTR86sOdY7dT6RJUElg5WdBy3NohgUu8Eol2BxddllYL0kbWcdRrDTeLkgnZYHBVu9ZT0EHeDWx2XK3DM4jisrxnOcKBDk4BJ4y9ANWrR6W1/BFcNbxsJUDKJo43YA8x47+w0B84nSS9zEOeFwZ853YMSx47cg15F0CQqnaZtyqvfMx6FA4mtfu9P6PSWWNdEGTuUjRs6QWuyWXjjaYH6Kcs9dLaHfFomeM9Mcdqn8sgoDn1c5P2l0S0FyDFNJMbiPnaFgNlCw6SucjoY89Ztp3Ql1ZsVuoWQD9IoLxMOkOBuHbg1rvvmL5Be/wPva8tymKeNhe+cQfe0Bhn/Ex3LuW1BsbW1tdzj7rnOfzuNr6eG6vdvN3RgkQMjngkY2mPmFbK2vdsTk6LuD1mO2z/qU7ByjQp4GjrpPkrbr9UtAVm/nvtD6LtFR+4yzXEzyjYWTYDgsqHIIB4E458jNS+o+ut3JYaRubhu7NbKXiyixg7MRcqdhRkZAqSblQjPGwvPRB97SHlPjwQbC8weIxBg9o7rQGJaU049zIZriUSStzk7lB37KLwVeodFccF2oOXKydRdkH+Qg/TW3f2+tP/K5/m7b7yk98C0/8rn+btvvKE7Me0RrBJaktbzLExzllCE9m0wJ+mvoDkn0tNdaOSWeQyOZJl2yACVWQheAxwFR+hdc9GzSdzltxasSAnumOJVc9CupK56ic1fII1UAKAF5goAHmAoQx2iikzUkC0VXtZ9cbWyGJX2pSMrBHhpW/d+COs4FVj33YfI7z0Q/e0BpFFZt778Pkd56IfvaT34IPI7z0Q/e0BpVFZp78MHkd56IfvaT347fyS89EP3tAaZRWZ+/Jb+SXnoh+9pPflt/JLz0Q/e0BptFZj789t5JeeiH72k9+i28lu/RD97QGn0maze25XoZBIUs7xhHG8r4EPeogyzH8rwArQbW5DojgEB1VgDxAYA79/XQGYaztjStz+wtv99crSU7re2NK3H7C3/31HtJUEjrSU00lMtJTLSUJHmkpppKZaSmXkoDpQ5YDpIHpOKmToCSSa4jtoHlW3lETOZo48sY0kOAR0OKrcVxsurHfhlOOnBzUtDrpcwTXL24i2LiczYlViwyqrjKsBwUUIJA6m3fkjf4mL2V5OpV35If8TF9mmDym3/Rbeo/2q8nlQv/AItt6j/aoB86jXXkp/xMX2a8nUO68lP+Jj+zXOeVO/8Ai23qP9qvJ5Vr74tv6j/boOToOoF15Kf8TH9ivJ5PLryU/wCKj+xXMeVq++Jb+o/268nldvviW/qP9ug5Ok8nNz5N/wDKT7FeTybXPk3/AMpPu65jywXvxLf1G+3Vq1R12vLh7RpRB3K5nmgIRXDq0cTSZyWIwdmgIvQuo13bTLMlqpZM4DXS4OVKnOI+g1ompWjpLext4ZgBJGmywU7Qzk8Dz8anKSpIMbVvy97/AOsn/pThkrjkfFze/wDrJ/6UNJUEnQ0lNtJTBkptpKAfMlNmSmGkrqlg/wCUWSNGkla7WBUUgFgyA4AO7OeyhIyZKaaSuRLoEld6uu5o3BV0PQyHePRQZKAfMleDJTDSU00lQB2cKwKsAwPEEZBqR1f1rurEgRt3e3HGCU5ZR/cyneOw5HZUK0leGkoDZtF8odjLC0rTCEoAZIpu9kTPNs/D38Cuc1StZeUqefKWQNvEeMzgd2Yf3aHdGOs7+oVR5ApIJAJHAkbx2UjSVJB7RQCzb2djlnY7TselmO80rSVztJTbPUEj7SU20lMtJSRhnYKgLMTgKoJJPQAONAOGSm2kqz6t6rvNJsoizSA4fJzbW5zv7vIv52Qb/wAkh5jkiq3p13EzrK/dHRnQvgKCEkdBsqNyjAAAHACpAw0lNtJTBkptpKgD7SU2ZKYaSm2koC26mNlNI/8Aa73/AEzX0Lob/p4f2Uf8gr5z1FbK6R/7Xe/6Zr6L0P8A9PD+yj/kFSQzLtdmxpW4/YW/++oppKlNeIXbSs+wrN+Qt87IJx4fRUS1lN4qT1G9lANtJTLSU61jN4qT1G9lNNYTeKl9RvZUEjLSU00lOto+fxMvqN7KabR0/iZfUb2UB70e+Zoh0yxj/MK0jQ2rwu5r1pJ7hAl5LEixOqKqrjAA2T11neidHTieEmGUASxkkowAG0N5OK1zUE593Hp0jd/Q+P6VJB4/sDF5TefOr9ik/sBF5TefOr9irfRUkFQ/sBF5TefOr9ij3v4fKbz51fsVb6KAqHvfw+U3nzq/Yo976Hyi8+dX7FW+igKh730PlF584v2KesdR4Y5Ype7XTmFy6LJICgZkZCdkKPgsRVpooAoopDQGG3T4ur3/ANZN9YptpK9XdtI11elUdh7rm3qpI4jops2MvipPUb2VBJ5aSm2evbWM3ipPUb2U21jN4qX1G9lQSeDJVm0Acx2I6dLD/Lbg/wBKrDWE3iZfUb2VadX4GUaMVwVY6SmbZYYOBaSb8Hm3VJDL3rNqhbXoBlXZkXwJozsyL5x4Q/VbIrJ9ZdV7uxy0g7tAP/ERjwR/fR8V7Rkc+6t3FBWpIPmxZwRkHIPAivJkrVda+TGGYmW0YW0x3lQPyMh/WQeCf1l9BrKdJ6NuLeUQ3ETRyHcuO+ST9k43Nz7uPVUEnhpKbaSnW0ZP4ib5tvZXhtF3HiJvm39lQSMtJTZkp5tF3HiJvm39leG0VceIm+bf2UAw0lNtJT7aJuPETfNv7KmdB6ru8io8bSzHBFqp2dkHg93LwgTn2fDO7AGaAibGwaUFyRHEpAeV87AJ+CoAJd+hFBJ3dNaZqlqGzjLB7eBh3213t3cDoYj/AKeP9VTtHnNWvVnUpISktwVlmUfkwF2YbcfFt4/gnpc5Y9NWwCpIOfR9hHBGsUKLHGgAVFGABXzFre2Lycf303+q9fUpr5f1v0dNJe3JjildRNKMojMM7bHGQOO8UYRX2kpsyV1nQlz5PP8ANP7KT/gdz5PP80/sqCTiL15zXf8A8DufJ5/mn9lH/A7nyef5p/ZQE5qDw0l/2q9/0zX0fob/AKeH9lH/ACCvnnUvR00SaRaWKSNTou9ALoygkxnABI419DaGP/Lw/so/5BUkMzjlEtI2vWZkQt3OMZKgnAG4Z85qs+4o/Fp6o9lFFAHuKPxaeqPZR7ij8Wnqj2UUUJD3FH4tPVHso9xR+LT1R7KKKAPcUfi09UeytR5NoVS0wiqo7o5woAGTjJ3UUURDLZRRRUkBRRRQBRRRQBRRRQBSGiigMU1jso/ddwe5pkyuSdkZJzxO6o73FH4tPVHsooqCQ9xR+LT1R7KPcUfi09UeyiihICyj8Wnqj2VN6kWcYvrciNAQXwQoyPybjccbqKKEGwilooqSDy1Q+ttqklpMJERwEJw6hhkcDg89FFAY37ij8Wnqj2UvuKPxaeqPZRRUHoPcUfi09Ueyj3FH4tPVHsoooA9xR+LT1R7K1fk/tI47NO5oibRYtsqF2jnicDeaWigZZBS0UVJ5ENYprDZR+6pz3NMmVyTsjecned1JRUMlEf7jj8Wnqj2Ue44/Fp6o9lFFQSHuOPxaeqPZR7jj8Wnqj2UUUAjWMRBBjjI38VX2VuWjlHco/wBmn8opKKkg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data:image/jpeg;base64,/9j/4AAQSkZJRgABAQAAAQABAAD/2wCEAAkGBxQSEhQUEBQTFhUXFxwWFxUUFRQZFxwbHxgcGBUZGhsYHCggGB4lGxsYIjEhJSksLy4uFx8zODMsNyktLisBCgoKDg0OGxAQGiwkICUtNzItLCwsLCwsLDAyLCwsNywsLCwsLCwsLCwsLDQsLCwsLCwsLCwsLCwsLCwsLywsLP/AABEIAFAA8AMBEQACEQEDEQH/xAAbAAEAAQUBAAAAAAAAAAAAAAAABgECBAUHA//EADkQAAEEAQICCAQDBwUBAAAAAAEAAgMRBBIhBQYHEzFBUWFxgSIykaEUscEjQ1JigrLRFzNCU3IV/8QAGgEBAAMBAQEAAAAAAAAAAAAAAAIDBAEFBv/EADERAAMAAgEDAgMGBQUAAAAAAAABAgMRBBIhMUFRImFxExSBkcHRBSMyQrEVUqHh8P/aAAwDAQACEQMRAD8AiK9o+WCAIAgCAIAgCAIAgCAIAgCAIAgCAIAgCAIAgCAIAgCAIAgCAIC6kOikBRAEAQBAEAQBDgQ6EAQBAEOBDoQ4EOhAZWFw+WbV1Mb3hgtxaCQ0eJPd3/RRdJeSUxVf0rZ74PAcmZnWQwSvZ/E1przrx9keSZemyUYclLcy9Hjw7hc07i2CN8jh2hoJr18PdKpT5ZyMd29StnnmYb4XlkrHMeO1rhRXVSa2jlS5eqWjxAvsXSJmcR4VNj6evifHqvTrFXVXXpY+qjNzXhk7x3H9S0YSkVhAEOhAVpAKQFyHAgLSEOikApAKQCkApAKQFEBWkApAKQCkApAKQ4UQAhDp1qHi7zwOWWQNaXNdGwMbpFGowfMncrC4X26R7Cyv7q6fYlLAGGCSKRjMOOF104BpvSI78gA73Ko87TXxbNXjTT+FI0/LsgyMWZ2EQ18uS5zyDpc1pk3J8+rG3qrMnw2ur0RThavG3j9X+v7Gq5q4Q3imW8RTRsbjRASSH4gXOLiBsRsKNm9rU8VvFHdeSnPiXIyNJ66Uazo55bdoGZoEjtYZE0kU34qfK6+3TvQ8lZnyLfR/76FXCwdvtNfT9yzpkkccmFp+URW3fxd8R+w+icT+lnP4i31pfIgAbew3PgFqPPMh3D5QLMUoHiWPr8lzqRLor2f5GMukSoCHC5AEBfpQ6U0oC0ocKWPJAAgFhALCAqgKWEAsIAgK2gKEhALCAqgJN0f8utzcgiT/AGoxqeB32aa3yvf6KnPk6J7eTXw8Cy338I6Jztx2DAxzAxlPljc1jYw0BorTqPgN/sVkw46yV1P0PS5OaMMdKXk4psvRPCFoBq2q9vC9kBUeXpsgFIDM4RxF+NKyaOtTLrULHZXZ7qNSqWmTx28dK15NlGyTiORJLM4NAAMjwNmjsAA8TWwUe0TpFyVci3VfidA4Vy4Y2DqwIGkeAMp83uPZ/wCR9VnrKt+/+D0seDpXbt/kxc/GfGTpmfqbufjJr1B7lKaT9CNS59SP5vVTnRkgNcflnaAHA/zgbOHnt/i5S0tz+Rmvpvtf5kU4hw98Ejo5B8TfoR3EeRU001tGK4cV0s8NK6RGlAX0gFIDpvRFwpjoppZGNcTIGt1NBrSLNX2bu+yxcq2mkj1f4djXS6a9SWQ8WhdmOxGxfExmsv0s0gbbeN7hUOaUdezYskvJ9nojXSrjs6rHijYwSTShoIa0GgKqwL7XNV3Fb2232Rl56XTMpd2yVcXiix8WR4Yz9nEaOlvc2m93jSoh1Vrua8imIb14Rrej3hTGYEOpjSXAvJLQTubHaPBTz2/tGV8TGlhW0QzlyMZPGpH0NDXSOAoVTfgbstGR9OHRhwpZOU39f2OjcRyIYZIIzE1zpnlraazam6nON9w/VZJVUm9+D07qZaWvJq+kLRFgTFrGBzqYKaLtxrbZT4+6yLuU8vU4XpFvKfKUGFCJJmtdLp1ve4A6drIb4AeKZc1XWl4HH40Yp2/PubPFdj8Sxg90eqN9gB7QHCiRYrs9lB9WKtbLZ6M8b12ZG+ROphlmwOrL3xve8yOawt02Azzuq7u21dn6mlezLxeiaeHXdepuea+N4+A2MyQh5kJADGsvYAk714j6qvFF5N6ZfnzY8KW15OH5Upe97z2ucXEDzN/qvSS12PBp7bZ23o3fGcGLqxVW1xIq3A7+osrzeRvr7nu8Ny8S0aXpA4tFkPbgMB6100bXO0jZpIJo+4VvHhyut+Cjl5Zt/Yry2iVcQOPg475WwsDWC6Y1oJ7gLVE9WStbNd9GKHWvBfFiwZkUUskDCCA9oka0kWLC43UNpM6pjJKpox+XOLw5rJDHFTGPMfxNbpdQBsAd1EKWSKxvuyOHLGVPS7J6OV9I3DI4MxzYWhrXNa8tHYCbuvAbLbx6dRtnkc3HMZdSReleZRpQHSeTcJrW47D3jr3ebiajHsAfss2V9mz1eNCUyvxMrm3mCVrc2GNwbLHEJoi3t099+O4VCmVKa8mrqbpp+CKR5p/FtyNJLcvGZbgLAkaNVE+lqcr4vqQt/C17GPxDIa9rg1zTVg0bojuPgVvwPddjBnTU9y7in7bDhmPzRuMLj4tItv07PdQqejI5/EryfHim/bsaCl0zCkBegCA7b0c4vV4EPi63/Un9F5nIe8jPe4c9OGTW8j/tc7iM/drETT6Eg/2t+qnn+HHMlXF+LNkv56PLmd4l4vgxE7MBfX8xsj+xq7i7YaZzO1XJifY33POFNPhyRY7dT3kCrA2uz2qrBUze6NHKirxuZ8szsl4xcRxHZDFt/S3b7hQXx39WWU1jx/RET6MOWZMcOnmoGVjQxo3Ib8xJPidtvJaOTlVfCjHwePWNOq9TMx89uVxYBh1MxYnixuNbiA6vSgPYqLlxi7+pZNrJyO39q/5Z4dJGe1kmBG/5TkCR/hpYWjfy+K/Zd407VP5EObaVQn77JLzNjSS4s0cNa3sLW2a7fP0VGNpWmzVml1janyWcLx24WGxsjgGxR/G7u2Fu+67TeS+3qIlYsaT9ERPovJmmzcpwrrHgDyslxHsCxaOV8MzJi4Ld1eR+ppul7K1ZMUf/AFx37uP+GhWcRalsp/iNbtL2RBFqPPO8ci4nVYMDe8s1n1d8X6rys9btn0HFnpxSjnnKh/FcYdL3a5JB6C2s+1LZl+DDo87j/wAzkuvq/wBCWdKsx/Cxwt+aaZrB+f519VRxV8TfsjXz3/LUr1ZI+KzDGxJHN2EcR0+zab+iphdVr6mq30Y2/ZGo6NMPq8CLxfbz7nb7AKfJreRlHCnpwr5nL+ecvrc7Id3B+gf0jSfva3YZ1CPK5VdWamaKlaZxSAn+DmaGwSDsdC0Vt2sJDh9x9VQ53tHqRelL+RHuKcYb+KzZ2mxFjCKyLBeTdHxrw81R4bfsjV5Ur3Zb/wDbcXQxlg1GLrJKOlrRQoADbc/Su/uuht0p19SjJKUut/Q0OTw8da6VzyXOP/H4BXddHfau/daMfDXX10/0M+bmPo6JX6kiI0cP3/eTDT6NFk/ou5nvL9EUeOP39WaJcM4QF9IClICT4nP2XExsbOqDWNDR8HcBQ71Q+PDe2bJ52WUktGHwPmzIxGOZDopzi9xc2ySQAd/ZSvFNvbK8XJvEtSYXEuMyzz/iHuqQVTmbVp7KUpiZnpXghearvrfkkX+pOZo01Fq/j0m/WrpU/dY2af8AUMutdjAz+dsqaB0ErmFrhpcdNOI9Qpzgia6kV1zMtQ5Y4nztlzM6vWI2VVRDSa8Lu0nBEvYyczLa14XyMLl/mGbCLzBo+OgdTb+W6rw7SpXjm/JXhz1i30+pZx/jsuY9r59NtbpGkUKu12McwtSczZqyvdG24Vz7lwMEdskaBTesBJA7hYO6rvjxT2X4+blha8mBx7mjJzBUz/gBvQwU338fdSjFMeCrNycmXtXj2PTgXNuRiRmODRpLi46m2bIA/QJeGbe2dxcq8U9M6NbxfiUmTK6WatbqBoUNhQ2U5lStIryZKyV1UYRCkVkrZ0gZYYGAxBobpFM7BVDv8FR93jezZ9+y612NPwDjcuG9z4NOpzdJ1C9rvZWXCtaZRhzVie5MvifNmRkSQyS6C6Fxcym0LJBsjv8AlCjOKZTS9Sd8m7pU9dvB78V53ysiJ0UhZoeKOltGu3ttcnBEvaJZOZkuXL13PXC5+y4o2Rs6rSxoaPg7gKHeuPjw3tkp52WVpaIxK8ucXO3LiXE+ZNlXGRvb2W0unBSAkHL+W17DjSODbOqJ57Gu7wfIqFdn1GrBe19m3r2MbjDSNUWVH29oPYd9vXyVqwxkXbuTea8Vd+zNYX1I+QE24NHkNN1+atjjKbde5VfKbhT7GdwnhL8h1/KwbueflA71PLmnGvmV4sNZHv0PTj+e2VzGRf7UQ0s8/wCJ3vQ+ixyn5flks+RU0p8I1dKRSKQF6HAgKaUOlNKAaUA0IBpQDQgGhANCAaEA0IBpQDQgGhANCAaEA0IBoQDQgGhANCAaEA0IcNxh8fka0MkDZmDsEosj0d2hQcLe12NEcmktPuvmeo41CNxhxX5vcR9NK7q/9zO/eJX9i/P/AKMTiXGJZhpJDWD92waW+/j7pMJEMmer7Px7GuDVIpKoAgKoA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70636" y="180231"/>
            <a:ext cx="5500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Мероприятия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регионального уровня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48816" y="4016170"/>
            <a:ext cx="245048" cy="37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31" tIns="49767" rIns="99531" bIns="49767" anchor="ctr">
            <a:spAutoFit/>
          </a:bodyPr>
          <a:lstStyle/>
          <a:p>
            <a:endParaRPr lang="ru-RU" dirty="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684923" y="1416801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 lIns="99583" tIns="49792" rIns="99583" bIns="49792"/>
          <a:lstStyle/>
          <a:p>
            <a:endParaRPr lang="ru-RU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62143" y="9497537"/>
            <a:ext cx="245048" cy="37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31" tIns="49767" rIns="99531" bIns="49767" anchor="ctr">
            <a:spAutoFit/>
          </a:bodyPr>
          <a:lstStyle/>
          <a:p>
            <a:endParaRPr lang="ru-RU" dirty="0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2898250" y="689816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 lIns="99583" tIns="49792" rIns="99583" bIns="49792"/>
          <a:lstStyle/>
          <a:p>
            <a:endParaRPr lang="ru-RU" dirty="0"/>
          </a:p>
        </p:txBody>
      </p:sp>
      <p:pic>
        <p:nvPicPr>
          <p:cNvPr id="2050" name="Picture 2" descr="http://www.engineersjournal.ie/wp-content/uploads/2016/03/NRA-Feature-Pi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48" b="17450"/>
          <a:stretch/>
        </p:blipFill>
        <p:spPr bwMode="auto">
          <a:xfrm>
            <a:off x="607191" y="4572719"/>
            <a:ext cx="1000519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674292" y="1416801"/>
            <a:ext cx="89380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719138">
              <a:buFont typeface="+mj-lt"/>
              <a:buAutoNum type="arabicPeriod"/>
              <a:tabLst>
                <a:tab pos="804863" algn="l"/>
              </a:tabLst>
            </a:pPr>
            <a:r>
              <a:rPr lang="ru-RU" sz="28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дорожная карта мероприятий по модернизации системы подготовки спортивного резерва Свердловской </a:t>
            </a:r>
            <a:r>
              <a:rPr lang="ru-RU" sz="2800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marL="514350" indent="-514350" defTabSz="719138">
              <a:buFont typeface="+mj-lt"/>
              <a:buAutoNum type="arabicPeriod"/>
              <a:tabLst>
                <a:tab pos="804863" algn="l"/>
              </a:tabLst>
            </a:pPr>
            <a:endParaRPr lang="ru-RU" sz="2800" b="0" i="0" dirty="0">
              <a:solidFill>
                <a:srgbClr val="020C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719138">
              <a:buFont typeface="+mj-lt"/>
              <a:buAutoNum type="arabicPeriod"/>
              <a:tabLst>
                <a:tab pos="804863" algn="l"/>
              </a:tabLst>
            </a:pPr>
            <a:r>
              <a:rPr lang="ru-RU" sz="2800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спортивной подготовки сборных спортивный команд Свердловской области создан отдел координации и мониторинга</a:t>
            </a:r>
            <a:endParaRPr lang="ru-RU" sz="2800" b="0" i="0" dirty="0">
              <a:solidFill>
                <a:srgbClr val="020C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35793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5" name="AutoShape 2" descr="data:image/jpeg;base64,/9j/4AAQSkZJRgABAQAAAQABAAD/2wCEAAkGBxQTEhUUExQWFRUXGRwYGRgYGRoeGBoYHRwfGhocGhgaHCggGiAmHB0cITEhJikrLi4uHR8zODMsNygtLiwBCgoKDg0OGxAQGzQkICQvLCwsLSwsLCwsLCwsLCwsNCwsLCwsLCwsLCwsLCwsLCwsLCwsLCwsLCwsLCwsLCwsLP/AABEIAMIBAwMBEQACEQEDEQH/xAAcAAACAwEBAQEAAAAAAAAAAAAFBgMEBwIBAAj/xABOEAACAQIEBAMEBQcIBwcFAAABAhEDIQAEEjEFBkFREyJhMnGBkQdCobHBFCMzUnLR4RUWU2KCkrLwJDRjorPS8SVDRFSDk9MXdISUwv/EABsBAAIDAQEBAAAAAAAAAAAAAAMEAQIFAAYH/8QAQxEAAQMCAwQFBwkHBAMAAAAAAQACEQMhBBIxBRNBUSJhcYGRFDKhscHR8AYVIzNSgrLS4SQ0QnKSovEWNVNiJZPi/9oADAMBAAIRAxEAPwDTXpDUTF+/wwl8mifmukP5vxuWLtL95f3eoL3G2kV6BjlIEqSnTuMUc6BKLTpy4AqQreMVBkSiuZDiAugMcrAQuguIlXDZXYGIRAIXQXFZRA2yEcf9kb+0Ok9Dv2x4wf73W/lHqYtehai1CMlRFVwNAKyJ9wxs5iFJEpmfKUzEovl2sLe7tioK6Us8N5n8bPeEJ0aX6jTCkQ3rPf1wMOlxRXU4ai3MdcUqD1gmtqSkqt7nbpeOvwwVokwhSQs4yXNbVndq2Yq0VVZQUkF2HQ77nv8APEOpEaojXSmDkzj/AItWqrVIY0wfNA1HVvJNzE7d8VaDF1Z4aNE1vNmnUCLEHce/8cdA4KBdRUOG0iSWAYm9xiN47RVLYClz3g0KTOUUKvp1Nh647OYJUNEmFR4W9KvRDkaDJUgdwYt1jrjmPKs5pY6FDUyfmISSP4Y9NgagGHbPX6ysrEA70x8WUNXLMvtCMOtqNdoglpGq6o0RBLmAB03J7AdcL4zFtoMzFGw9A1XQEeyHDaDQ6+Yes7+oPX0OExjXVGy026kY4cMMEIwAAOwGBK6ocX4tToUXqswhLH3kwBAvJO2KPeGiUSnSc92Vo+NVkfO/MP5dliTTKlZjtpYyuk/Wslz3OIoVg8Eob2Q4SkbIcOqVnp00EsxCge+PxOKSJK2MwbSHYFpGe+i+lToFmrPrVZJGnT7gpEx8R8MKb0h0IDa5KQEywDspvpJB+UgwfQjBqlkek/PcIpy5RBc+XcgD5Y6ndI465V5soppz7vtww1srLcY0TnyiCMpT/t/42x5Da7P2t/d+EJ6h5gTa4ucek+TR/wDGUvvfjcsLaIJxT+71BeqnfG2SlAzmuwMQiAckM5j4rTy9B2qEAkEIp3ZosAPfijzAR6LCTIVngfFKeZpLUpkGQNQ6q0XBx2gVo6SJAYiVYNAXQGIVwJXQGIlEDYXoGIVgJQrjeWZ10rcyD9h/fjxkj56rT9kepi06Q+iC4y6LlqTO5Frk/gMaxcCVYDgFmHMXH8xnC7qCtBSKd5BDNMQNyYEz7sXkAIjWhQ8M5czNIjMaijKsgaoIkXEe6LbYWfWtlamqbQ49NM2T+kKlTQLmlY1FsNIHmHcyQAbYvSl4Q8TR3d26FKXFM/RzeYFShS8DUDqDRDHrYWk4aykTJS2iG591pAQomY8u/wAu2OaM3FQU4ct89ill6dF6L1QsqGU3ABsIPYR8MVc2LyuEzIRn+fmWPWqp/aBUe8icD3buStCE80cxtmVFGgSVkOTHmKr1PYT0jERHnLhrIXnJvGmy9Twq0aGcm4OpSbEztEx0646wAhSSXXKeaGaUuzowZTcFbzAAt3uNsbVG2HZPI+spICaju71KvmqrTpdSGe6KYlgegE7jY9sDpYvKC5zSI0HP9eaM+iHWBspMkFd1cXCaY6A6yRPrsvbYeoNcQG1i17rjUKaQ3bS0KZdSuRSEtUIJ1GEEAea1zOoWwAN3YO7FyeOiISHRm4DvVXP8eqKQI0EE6tWkiYmDp1GPct53WDi3lHTDSI7VG66Mpa4xzelbKMtdVWq0ygUkgrJUkwWW4BBMR8MX3rCCH6/Hx6EE2SFljNCruQFG7MxkUzq3Ji4kbW+ZjD5YOXqXYgVA5uczrHHq/RS8k1R+W5YE6fMBI3BvG9t4GKPIAKfdJpCeS0bmDNVTU/J2q2akzFioCmG0iLSYWdtzhPNfNF0u1sLMeKEa5knfeNpgf5+3Bi4vM9SYwpgEHn7ET5VMVEB7n8YwSk7glMYy90SpoPBH7A27wMNt0Wa7VNfK/wDq1P8Atf42x5Ha372/u/CE7h/qx8cU2Rjf+Tf+2UvvfjcsnH/vDu71BdBcbcpYN5r0DEK4ACxj6RKFd89VBBYAgJ2CEAgD44VcXEm2i0KRa0XTD9HORzNJ1L0WVan15GnSBMEA/I4DSrF1XKDbir1qYDM0LTAMOkpVrZXUYqiALoDHKQJXYGIRQIS1znzB+RUvF0eIS4QCY3Umf93HjA2dtVh/1HqYtCkJphZhxfnPNZk2WF20AWHcknrjZdSbxKIx0WARjlqpma5Jrk6QdQm0vETI3MdftwvWIsAjMGWbK7mOOgVAqhiqaVY9CTAY7eYqSJPv74o5tpUjrSTxykEzr01A88aAxm7+ax6RfDVMAU8x4K9aoHBrALqbMZfwkRWdV0sS9RZ1vqIAGnbsBjqeIDyQ1qE7Dlo6Tkscx8aNR9KKEVZEi7NB9ok9+wthynSgS5AJQ/KVGHnaqUHSxJPvA2HqcWc1ptC4WRRqwIUj62294O4npigsDPBVglwHNHeFeL4jZjQ60dHh6rEwRHlEyZ2232wu8gtyjVHdSyOgqrxWu4rOtxeZi4i4G9rxbEMNlJpsi2qJ5XmyrRVaardNrnctqk9I+rHXuIxoU8TFLJHApGoOnKdqXO9Ku1Mz+TmAZfUQr2nVBAKwD6nVBC4Cas9EfHx8dVwQNVQ5i5tRU/0aq7uwkldSEMpAGoMCpBubGbX3xRzzw/x8f5Ul4HBR8N54lGNT9IvhxTJOhijBiVqAEqzAAQfKIkbkGBWgQ7Tv+PjVcHB3ag3MnMz1SRqbQVA8p7bt5h5ZAix9cQHS5Vc61kq5zMB6kyyKTaQTv67TPWMWqOzEmEIdSucNqA08wpsRpUm+5VhcmCd8Hw4OQqpHTauOE0XWtScBv0tM9R7TjTcjqZE4GSACStSo9jmEArQ+cOLaigpq4LyoYg6SDYgb3kgwYid8KsqNnNNu9LOBFis8r5YipUEMwDlJAMSNxcSSBE4KHgx13V2wGA9aLcvuBUXaZ2He8fhi9MXQsY8OghGMuD4I76AP90fxw63RZhTTyv8A6tT/ALX+NseP2t+9v7vwhPUPqx8cU3rje+Tn+2Uvvfjcs7G/Xu7vUF2FxtylwxdAYqiALM/pDtm27+Gp++PuxVw6JKJo4BOnKzGGXoAsCL3v8cZmF+vcU9V+rAR4LjSlLBq6xCuvccpAlehcRKuGpD+lfOrRyyswBBrKt++hz192PHtYX7arAfZHqYnqdqYWRfzhq6isIAT2JCg7X+3G9umwpEnVO3ACwPgFn1n2i1iqj6t7yZ2tFsIPZxKYY5pkN4Jj4zk3eiaahVAEruWBAgbQBO3WcQFEhZpxDPlc5TTXqBgNIUE29kwJ3PeLHB2smi4lXzRUEIVxvOE1QovDiB0OmD85JjBsKwBkquJfLhPBAs1TIdlgyWMCLmbiPmMOC4lKXlSUcvUUsx8oQCTPcwAJ3J2iOhx0giynTVFuEhfHpkyEBfpcKbfjGFaxO7dl1RqfnCU90aVFitQCFHsCTMiwIHQ7/AYyZe1pa7VNAAmVU5r4css6bhVaCd++95679MGo1C12UqGsD/OUfC+VFrUadWXJcCQpWLE9wcGfi8pI5JerhOmY0VTN8NoUcy1Ov+UaVUfo/CJ1MAw9qxEG9t5xFWtW3f0WWbG8xB7E3R2HiKzBUYLHrHOFMKfDZk/l594y/wCBwoa+0Yj6P+9G/wBPYv7Hpb715Uy/Dh5T/KAI9MvPfrjt7tAain/eqN+T+KcJaLfzNQ98tl3qFF/KfDZgBPhaoMDzQYie3pjXwz6RY3enp8cuk9U3S1bYG0aYc7KMov5wmB2I8/K9JFIL1D2LEDSIgwQBaDee3vw47BsJmT6L+hYTa7glnl3imYK5sZc0vDA1VGdQXNPzAAWm+3YmB1xwphggIrXgmXqLOVK1YlDUNVCAJViyQIAI0KthFrC0YpZq1WUmVKYj9VdzWcrRQcPXeqxiswpMTpDeXSRGvyjppNyCQZwMUWdKAAOHbx1656ki95DgNb/Gn+UGzWZ8BR4TVablpIIqIIMyYZoPQTv8jizaZLod7PWFBqgi1vH2rnM81Zh6S0mqAhTKmBqS8+VhsD7sE3LWm3h/n3oebOL/AB7E98HzHiZdHtdbwdmAgj0uJ+IwYWCUOqbuVv8AVaf9r/G2PHbWP7W/u/CE7h/qx8cU6Uxjc+Tv+20vvfick8UJru7vUF67BQWYwAJJ7DGyShNakjjHPkwuWEGTqZ1tHTSAfjgrKZJuqOqCLJaWs+bzKNXILOyoSoAAWYjSd95vgVenlok8VenVmoBC0Ghk6tOuopuBS0y+pZdtNoBm3yx5+hUyEum61qgzQOCIUc9U8RkKSoE65jfZYi59fdhxuOhkkXQTS6UBXcpmVqJrEgX3ttvh5tQObmQyy8KPJ8Wo1KjU6dRWdfaAO2OzSuDmgwrxMYkmArrMfpgqpVyVNkIZTmFg9LJUH2HHksOf/NVyPs/kTbB0AgHKPK6UitY1NYEaUUHTJvLT63A6Y0auIL7RdHYxGuXij1sy7ITqInVe4km1o9oHfscc7gq0xE8LotXyxCkNWYLHxPpq3I+M73wOCiZwLrGuO8QonNLVUfmwQdK7hVJIAnuPvOH6VN27LENz+mHSh/F6yONanSWdiqQZ09y0wNhA9+C0WuYADeFSq8PKrUs80jWSVE3+t8G3HTFzTESFUOvdcpmGYAMSQG1DaxiPwHyxLgGrhyWjUuXaNOkrlireVmJiNtWlZ2xjmu5xLYTTAAZX2VRmYUzKqhLDSL6WACLB66fxtgbiGjNzRyGl3RUnFaks8tOvUB2WRAB7XkfLEMMweSllnQjvKWU05VBrLaZmBtPmj4d/XA6xzVCQFFQyZKCcayBrZysqzqFNCu12FJIBJ73v3jB6r8gaeENn+lelwuNbhMBSc7iSP7j6eMcbqtS4Yrqz0tJVIszecgEyTT1CAV7kSVMQDaC8Nhrpk8Yt2THstbXUqVtr1abxSquHSBmP4cwEGeQN5BNuZC8yvDGqoK7AEEhYZgjMRcxMahAPmkde2LVKtMOLACLcBIF4gxx5COSE3HVMAG4XOHGTLpmARbnYanquAZhRLw0jw6v1GqhV3us+1e4BgwDeBOLUqjTVDeNvju+CtLy81GVMO8dMMeSR1SItaYgnQSYgaAnzTngmWqGYlSg9Sxj7iT8MelJXy9qT/o9B15gKlFg1MUi1YjTT16oYKVbU0gQI+BmwapgJps2WicJKiopTMIzaQ0LSqP5CLMItpLBQt9wANRxmtoGc8E9XwFpuxpczdwoqPEnSmrreKhFMrSqaGUQCZLAhTe94NjJFymrVnzej23SbqI1m/wCsoFx/mHxWWpU0FhS9kI6ah5qhIWpMjVqA6dDiHvfUe1xEKrQKQy6zdZtqDGbDsPww5qhkRdFOFceq5Vm0QyH2kbae4/VPr23nEkw5DyBzZW3cn5hKmTpOnssGMEiR5jIN9wZHwx5Da372+/L8ITNEdAJ4oi2Nn5PT820/vficgYgTVPxwXOdH5up+w33HGwXTohhsLDYnbD+oSCMcBAGZoibmqsfMTiuIgU3ArqMl4K0talyZuBU+xrY8q2LrfdqFEMzAD28y05/tMB+OK3DVMdJLXH+dfyZatAU76GKuxEFmJtpIAYX7z6Y0qNQ5MqVqSHrOeF8Q8OuGU+ZTrGjr1Kjr6YKDCG9vELbeKcXVsl46g6XTUJU7RcG0idgY6jFqlwitMpOzvCvF4XQp1NVOH1RMkCXgT18px45tU09r1iOX5U7RaCwAqhnc6yBadArSQbytzaI6ibb3ONBrgSc15TMcVJyMGD1y1TVrYOQR1IK29PZHwGGKmgAEQhA2VzNuEoV2k3CgmdtQkgHpaR0xzZmykwVjZyRrVNFJJLSQP1VF5A6gLf4Y0WOyiShObJgKy3CNIzoIl6KLEbCSCT6WH2nHbySzrVMuq44hRmhkhpIJBG28tJPrJP2Y5h6dQypc2Q0ItwTgiH9ISqzOmO0x8zPywrWrngjZYT2apC67eWNxbpFu/wBmM0xMK4StV4oVqtVmIhz6tDBSfQHbDjKYgKxKl4GHFSKs6m0udVjfqQfTSfWcDxAESOFldjhCdMjxAEinbcxFhG4t3nCjmnVUY68KhlmnPZjyuXalTChRMMaKiT0G8TI369L40E0mkkBoyEzbQDj7IPoWjjwPIKB4y/1n40XFXKKzjM0QWZNSFQro7sW0LqEGIBMkblYhZhR0WVHOGHqDzoIuCOZ6zMW7SSTF18LjP2Z+HJ10tMAAm1xqeyNepRDheqrSd0Xw6dIVWUuTqpmVBI0qAZXUQTcG56YYxrHUG5C67zYgaTJ4nuGsWRaGPGHwzxTcSXzeACCMs8TaDY2giwvI75grgUqQIOrxVCk7Ko8xAG9pA7ezExqIsG2MRAPIkczMTMdXDrmJgC2TTc973cAx8ntHx8XWf858YWo2imZCzJ6azYwesC3aSe2PXryzAh/IvElo5pS1Ok+ohdVWSlIEw76freUm2B1RIKYBgp+5NSqTmPCKtTKmm2saE1BX0hG0lSGJOoCSoCm9hhRrxTaDEIjgajiCjFXhObq5AeJ4SPNUhYBJCsTtovaQtzIC7asGe4kaqrA2esJV5hrl6K1DZ5IaiySQHpdGCKEhwZpQLsbC8icLQql/SslI8vuHqhpGmGSNmBnY9bAgHuMFa8KC7MhuaFyYO/2/9cXN1Astj+jcf9nUPfU/4r48Ntoftr/u/hCdpHoBapQYdx7px6D5PujZ9P734nJSu0mqfjgl36ReItQyoKOVLOFOkAkrB1C+wxrh1whvBDVmNNfuxqhZpNkS4PRnMUWM2qJ/iGB4hmam4qaL4eAtTr0NTDfZtvWMeW3K3s8EKHL5ULUi5GkWIsINoxDaZ0VnOBWUfSlQZapc+yfKt+t58p2+GGqRshHpOSRw7iZpVNcBzBEN6iMHBXOZJW0/RjzGc1TehU0DQoCoJmL3liSfwtgjDmlBFjlRXj2TAoBBICva97aoJJmfU+uPFVDG1avZ7GrRoDopK4jlXIYMGNhcC07zA2PTGm0xoj62K45WJTMhbrKML7E+UiJ36/LDGY5UHIG6KTjGfU5KmwOoFlVx6hSSD0kYs1pJUmAhfJOWpUcx4xOoEFQIMoGF9R9Bb3HF3VSRBVjcQgPFuEVqX5ZVsaLhrklWYyYIEeYXj3YbpvY/IDqEu5rmhBxnf9SBB/N+a5selviMXyzn61M3CeskHZdXhkix0iJIjcybgdhjMy8ijkqyGLASTuNIIs0r5Y72wMtgqs8VR4hlFWrSaoJ1MxKkADTB0ggb3wUPlpAU3Oip8fqscwCyhRpVTE7JaB7xHyxdl2WU6Jiy1bWPzTgiAFAAttv9uEnNjzgpkIJxuqaWbm9kpAx1HgpP+fdhp4BAjkPUF7PA0BX2c2mQDM66TmMK7VzNRqbs1QmtTjR4aibuhDJpAJYBWJMHSLQDOA0hu3tIBE9ZGk3N4iY4i97hYb3UWvDsM0bsglxMuvBGU6xrAEGSQb2Xhy3hh38aqKiAhdQWWJDSqqbgzoPdZ2BGCPrvrQ2AQb8dLXPDSep1oMJTDNzllpY4w4GLCZnMAyOMcJkdQE8ZZlqKzVPEYKCbqdJUmVlSVsQbTMzIFpvRIkQIE9nsHqiNDy9Ds57KmDqhlPIOl3ggwb6mIn0QFntZjE9TJJ2iex+O2PSL5wxF+UXWn4tdiPIAq+8nUfQ3Cjfr2xR8kQFc2K0Ll5lY13WpaozGF0gg6AATM6biCIgyQDF8ZWJduoa8Sj0pfJBR1Ur06CIK0ltZK6PY1ks4Uk/rTvMSBtgDsY46NRPJxrKz/jr1JSh56mgLohJJQDSiR1AgwwveMNU3lwzGy4YdrhM29qioZvUjSIdJDyI9m2wHTY2mffgtwB1oRZlMJaz1QNUZlkAxuBOw7T/HDLRa6A4rXPo4H/Z1H31P+K+PFbab+2v+7+EJyl5oRfmPj9WnVrU0Wiq09LMzgknyqdlvN4mcauxcKTs6nU/m/EUCtXAqFio818ZX8hVHq63ZlGloZ0aA0agAdJXqRjXoveKmVyHVaDTkJM4lmCBItCg7416rjwWbTA0KPcCqTVpSf+8Sf7wxeq76J3YqsbFULUeIVNAcqfMEdh78eYECVunVDuVKjVKQd21E/vB+U4u5rAYaVSm4lZN9JFAjNsC241fa0Ymm8gKzjEGEmZvKPTaGsfnuJG1tsNRa6lpBvCu8vcxVcpVFWiQGAIuJFxFxiRIVHU5utk4NnatXhmXqOxd3Yl2J38z9seMf/ulbs/KnaOiF5rM+bRrcEzcCfhMY16VNpElWcTwVPhuZanXtqbRuWG82lSbWtgpYNVE2VarlXqUDRZt6viLuBYxpAi9j88XENNgp4XRDhvDgh8JSsi5UsFFu7kiT6emJaC8wrOkjoiexG81y+a1Hw66ogqDSCXQyP6pn1GGNw5jg4EeKADmkQba2QpPouVFZW0uFGsBngDe+1gY+w4u+nXJ1Chr2cB6OKsZrlzM+GYqUlprTRh+c8qqJgm2xj2vTA2UnAzI5m/AqXAuOUAyTERx5dqt8J5drr5ajUSqFVbzA6GsUG3tXEbQCLXxNTDkjhZVa4iCQbi3WB/gq/wAT4C6qXqGmtNIZiT+rYEmNhgNTCVWibR2otKoHuDWAknRKHMPJ1eu9Q03o+QKzA1PZDCZPltIHynBcNScyQSLfHJc8OgHKbyBbWNY7Fd4BytUyx8F2BrEeUDWQNgbhIIBIvMC04FicPUe+APX7lam2aZqDQdY988FS43yzmMxWarRVaqwqsVdRpdVFNlKuVPtKbxBEXwHEObQp7x5sAAT16aa69S9bs7aWHw+HZSrEtcJ1BuDcEEAjQ9q84VwDiNAkrlwwaJDPTNg2qx1yOo7XuDjJrbQwVUQX6dTuUcu/mDoUPGVdmYloBqZYkiAdTE2jqUvFeD8RrroOXAWQbVKfSwA89h12kmb3jEUsfgaZkP8AQfd3DkEDBfNuHqCqaxc4TFnAX6gPalXM8Pek5p1EgggMJX0MSDG2N7DU3VmtqsEtN5+LpzF/KDZ4pPYKl4IAyu1jshGeC8u5XLUjVrsigwdVRQxCkkKNLKQJBSIGq8yLYNiK1Z7stJeHpNYxvSSbzhXoKxpZZg6PpOpY2EjobmQLnoB3w9hc5bDxdAqgEyEAasTDBiDcAixHWxFxYx2wwQHC4VD1L78tqC+uoex8Rp9OtxihpiNF2abSmf6OC75klaevSpOr+jayq2q0fs/WMD1C2JcA26IzMLC60M8OOWLPmKCgOVWnU1bkC2qCfCdjLAgmWO84zMQ2o9gNN2iMwhtneKz3nHhCU28SmPIelpMEAmAABBIBjuD3w7g6+cZShV2Ron36OSf5Ooz3qf8AFfHlttO/bX/d/CEWl5gQ/m/lzPV+IZk0Fmm2i3iINQFJAbMe4ONHY2KYMDTpk6T+Jymrhj9ZGqA1uXc6GLVKKGOr1E6DqZ7DD3lVJxs4+BXeR1cunpXtHlfOPMIFI3JqLpE2+s8YuNotmM3oPuUP2fUaZLfSFb4dk8wChptT1KelWkCGHUS89MCdWMmSfSqDDP1j1IsRxKoS1RzAAKt4iACTtOqPnhffU9Gm/eiVMLW1j1Kkgz6kstWFuJQre/oY3G+LivT806q7cHXAmPSFQ4pSqLUC5pvOVBUnSxgk237zi4qZmy1K1qb2EByDVPK+9MoDBOmB8e2DAhwi89qpMWVqqQYKBY9ywR7x/m+Ai1nFRK1/k6gtTh9AOtoJiYg6m7Y8ZtCs+jjajmG+noHNP0T0AiFTgGXYyUv6O4+5sBG1MUNH+ge5FleDl7LSD4YBFxDN1+OL/O+M+36B7lCmPB6N/JuI9ptvnbEfO+M+36G+5RAVccs0taNSUI6srajqNgQSIJgzGNjYeMxOKxYY90iCdBw7ldtYUgSRMgjxCungGlClNvK1JqR1bjUxbUItux8thttGPaeTwIaeEXQ/Lczw94uHB1uoAR6NddVzU4Y6u1RqiBShpEmSfDgBPSQZP9pvTEGi4OLibady4YlhYGBpmQ4aa8e4j1BU/wCSKYpVUSusZihTpqzXPlDLrJmIOoACwtGKCkzKQHecB/nvTAxjxUY51PzHucQLawY7oM6r3M8PpMuYQZhVQv4jbll0oEEkmTFRQ3wAxDqbDmGa2vhb1qGYio11N+SSBA5GST6WmPSiGYWkUCuy+JVCqW0nz6SNQj1g26YM5rCIOp9KVY6oHZmizZMTpPX3qhS5YpeHUVareGwWm4A8xNNnJ8x66mANtljA24dhaQDbTwlNP2lVzte5vSBJH3gOHYLdsq/lKSB6VU1dRp0TT2jVqZd72aacaffgzWwQZ0EJN1fMx9MNgOcHdkTb0pYzTHLV28MhiAylisTqc1GBAN4a0+nvwQbHw2Lw+SrJB5GNDKTx21q5dkaABY89Gx6l9/OKt/U+R/fhb/R2zOTv6v0Wf86V+rwX384q39T5H9+O/wBHbM5O/q/Rd86V+rwQHPZRatRqr+0x1GNpgDb3DG1h9nUMPSFJkwLC6WfiajnZjqpfCQVPEZVqNoCKag16BEEoDZSep3MDtitPAU3Nk2N9D1o9THVGOgadYS7muTsq7lyrgkzZyBO9u174M3CU280B20Kp5eC4q8mZVtw/98/5n1xPk1NR5fWiLeCnyPJGSLAOtSD2qEYXxGHhssTGGxZc6HpN4Nx6pkM1UbLmAtRlKm6uivYE/DcXvjMqU8wutWXNNk1cw88LnaIpBWptUKhhYqLj2TbUJg37DtgTKOVVc9zkA4hlnakEaqWIMmSSCYgW9B13JJmbYq0hpsETUJ/+jtCvD6KncGqDG1qz48htk/tr/u/hCPT80Jn4pVipWCsQ7aQoHWVH3Y7Zo/Zm35+srVb9WwkSL+tVUYm9Qlel+wBBthgjpAC6LMAloWScz8YzGbqOlDUKC3C6oLKDGpyN5Ow7Hvj0WGw9Kg2XalZdbFVKttOxLyGoArBWCixaDAJ2E+/DUMNkqA7XgtE5D402YnLV31BhKFiJB9/ob9euMnF4drDvG96foVXGWk34Jx4VltClCdUbzG+/ymcZVWpJkBaBbA1RXllFfPVgyqYy9PcA38Spjc2QBu3dqx8d547E3fklP+jT+6P3Y14SS9/JKf6if3R+7HQFyiyFJEUojatJvJBYE3vG3uxTdM4iVYk9itRid0z7I8FElfRjt0z7I8F0lDeN8Zp5YIXjzuFjsPrN7gMVcymNQPAKzWudor9OorAMpBB2IuCPeMUc1oewtHP1KL3BUmGFVRZmmWUgHST1iR7iOoO2KuEiFZhAMkSg44AipoNQwaYpvMSUViw038saiJvaO04B5O0CJ4AeBTjsc4vzxeS4dpABnnpPaun4AreIfEMVA4sBHncPf9aDYbbnE+TgzfWfSZXNxzm5ejpHoEd08exXjkZNIs0mkxYQAAZUrEXiA32YJu9CTolxWgPAFnCPSD7FNSywVWXcMWJ/tEk/fizWhohDc8uMnqHglvj/AANH01QD47DQoDlNdQjys5X9VQSSBMD0GKlvFWa+EC4rkjRcU2c1CqKCxAE2GwGw7TJ7k418IIpALHxZmqVSwylbBeE4lULlHVrKoljAwDE4htCmXu7hzPJGw2HdXqBjf8KhwnNh9SxBUk26gmZ/f/HCuzMW2tTjRw1HbdMbSwhpVZ1B0PZZETTxozKzsi40Y6Aq5V0q4hzQVLRF1jHEZNSoZnzt9hOMJ7SF6BjtFd4blQ1NDYkPBI3GxHpET8cLOcQ6E4GTTJTFVZSDIk4FlMoINk68hrGRpjfzVf8AjPjyO2f3x/3fwhM0/NTPn1Hjuesi/wDZHywDBkjDt7/WVr0j9EB8aqjmgTRqAxJDhY3jSY+M4dZAqNjqnxXPmDHJY1wfgrNBZj5t1kgaQSAXMiZIMKLnrj09WsAICyabM103Zfgrks0shAAXVBQ+5Ba2Mw4poIBuPT4p1uFeQSFU4fl5rJUIFOtTqKtRV06XBBUVEAuoMXBG+DVj9GQDIIt7lSgCKgJF0/op8UiBp0Ak/Wme0RHx64xiQWda0CT3InyuoHEK8f8AlqX/ABKmN7Y31Tu1ZGOu4JxdgASTAFyTsBjYSKReYudiGKUFYgfWiJ90xGKFw5oraZPBB+FceqUyCqAH3Jt23xUPaBMq5pu4hPPAeYkzHlIKVP1T19QRb4YuHg6ITmEXRvFlRZN9KFUHP01/2S6rnu56ehwJ7JKYp1C1sJ05AzAbJoB9RmU/E6vxwP8AiYO31FDqOzElMuGUNR5isEVnbZQSfhiCYEqQJMJZ4VkqeapK+ZjxqtMkpqUsqteB7p6W2mcDaAblEcSDAVDhlSlk8/Ry9Cqz0cwjKE1BlpVKYkQRfzCRft6YkQDAXGXNkp5wRCSb9IfMJootCkxWpUGosDdEBH2tce4HCeMrZG5RqVtbFwAxFUveJa3hzP6aoV9GnE69as6VnNRaaakLXZSxCxq3MgGPj3xXB1C6x4Iu28JSokOYIJ4D1q1zcf8ASW9y/dj0eF+qHevE4wkVT3IMDhhLAybqSnTkxgNesKNN1R2gBPgi0qW8eGN1JhD+J5BCA9SsoaQAs2UXNvlGPAYjalbF1MzhbgPiy9hh8Gyg3I0dp5pUoZoo0owJEEQbzpPz2A+Jw9SeWOD2mCPeq1qeduRwkFOHCuICtSDkQwsw6Bh+HXHrcLXFZmYd/avKYmgaFQtKnOGku6FycSqK0vM3BpKkUtS2b/Rahvsb+Fe+Pk+I2bto1XlpdEmPpBz/AJl6um6llHZyUv8AOHg46Uh/+M//AMWFzsvbX/b/ANg/MibymLexetzPwgf0f/6z/wDxY75r21/2/wDYPzKuel8BTUuc+FqIV1UdhQqgdzYU++BO2HtV5zOaSet7fzKd7TH+Ff4mR4rX7H/dH4DFsF9Q3v8AWVqUfMCpshKixA2/gDhwS24RTEwkylkFZ306QlMm9wWQTpUx2awONN1Y5QOJS24h3UiFHMG6vYgSfcO+F3sGrbpltSRlKFvRRK9OszQruqGbAAEkk+hAHuvhwEupFoGglIOhlQPnWybGzwL6KZYRpulx6gk2AsMIbtzWZnamU40hxLeSLZXODLh660tdQxTJkiEXzCwnYsTtOG9kVnNrPZwgHvkpLGUw5w7EP4lmqmYkPXIWAxRZ0xNpCKZ+JxsmqTIlCbTAAsqWa4SjBXNQnoG/OCfcQt/4HAhUaQDm10+IVspmI+PFU6VKSwasI1aV26dzp3F8EdVygdL1KBTnRq5ymRrBifGBGsqqlluQARplgZgj1xYqC5G6PMOeW6tTrL08om24lCdXwvggqO4oRpM7Ehcx8UavnWqVPKZVCIIAgAWm/rt1xU1Dqisw4IifetG+i6p5HEyDDfePn/DFQ4l7Qev1IWIaBcJ0ybyvuLL8mI+7DY0SztUF59Rjkqmm4BRn7+GrgvHrAnA63mo+Ggvg8QQO0iyH0fAr5OnmXoAOqMqk3KEfm20lNUWBFhtvjptoqkEOISzxviqU8zw5KSJTP5tjUBUpqchdGoCAoGtiRF474q5+kK7WEh3FabxPP06FM1KrBVHzPoB1Ppgr3hokoVGi+q8MYJJWIcRzr1qr1ahLMxm/QdFHYAWjGDVqF7sxX0PCYZmHpCm0dvWeJTf9E1MgZmtB0kpTUdzJJ/xDGng25Wkry23qwfVa0cL+KKcz05zLWmy/djew7opheKxbS6sY6kMFG8Rc/hv9+CbwTE/FkI0nZZKny6qjzVAKgEkE2NrA/HC2NqMbQcXXHFMYKk412jjwVbgvFKeZarSC0qbKSyg6SCvsxMRInb5bYwsK5jxYR3fot+u1zNTKWOY8nDkRSOwldP1QVgR7r+o9MNlkFADyrPK9EhHEW1T8YE/cMaOAGVhEcVl7QdL2k6wi1V1SNUeY6R7zhqrVDcsmJPik6bC8OIEwF14PbBs3NAAWTVE/OVLfWbr/AFjjFeekV6FnmhHuWcnqIaVAWSWcatIAn2TYyYF/hgT3QExSYHJg4hwyi+XqFzT1KmtKiCCY6EAwwO09CcCbUMxCJVohomUhfm+qmesT+7DF0qt04tVAqPJAt+A39MfPMCCaDO/1legoNlgQ4cQhdMQoM26LET88aApkyAiPYGkOSwMswrFqZK05sTM3vtsb9Thw+ZDhdBHScouIVqYqS9QayLlmAJHQXOwvi9JrnU+iEKrlD7lLfOnEFIpBQse0ReSIIBta4P2A4dwdJzcxOqXxLwSAFX5e5ofLONJDqbEHt0gn6w+WCYjDNqtgqlGqWuB4cU+8x501MnSam5Ad2Ei0goNxPT8MZWzmZMW9p4NH4im8RDnDLxHtSVxDjleiaf51/qgCTcKI77TJj1x6CmwOJMcISlYlgAnjKufzpzVqQqyqDWshTcj3bFr/ABwLdNFMCNDbxRBLqpjiFy3M2ZK+bSSKjOPKN2YfO5PzxL2NeAD2qzWvpknu9KuZfnKupAKU28Nw4sQSbC51baVX4z8CWKCabgTCstzkxU/mKatqJVhEoWVFJWR6n36fXEdFTu3hJVau+vVULElgSehNpPy+7ERyRW2N1svIZ8NQ4Ng66vVWOj7CwPwwBpO8ZfQn1FUxjQDZN/EuLU8otapVkLqUiBJYsIgDvKnDr6gYCSlaNB9d4YwX9yQOY+enzVJqVNBTpvZiSS5XtYgCdjvacZ1XGF0tiy9Ngthbtzar3yRcQLIFwbmDMZPUKTqabmTSddSBupUAypPXoe2K0sS4DKExjtj06zjUzQez4KocSzqV6hrAP2IfYM7ebQBYKRpFv1ROLVqhcQAh7NwjaLXOdcyADB0Pau6vMtXOFRW9miBSQzZtNizD9dup9BiuIJcGyeCJsplOm6rlb/EYPVy7FNw/LNXrLRT2nYKPTcsY7KoJ+GBMpZ3AJ7F4wYek554cOsrYeHZFMtSSjTkrSUtJ3ZmJ0z6kyfljYaA0ABeDrVXVnmo/UoBxwgVmAM6Qqk/1gLz6zjWwrAaQWHizFY9yBcTyNalXpVGIEzp0uT5SVmQRG24xgupYoYo1M1pj7vKPi622OoeTZSOE9/OfiyL0KiE/nVFRYurXB6dfXG1iaX0ZB0WThq01BGqE8JoIOKVwioopsR0EiVJA/wA9MZrKbKboaIWo6o97ekZlAeO0iraZUkOWN9tTO0e+GXfHFRCJcnrFE6huw9fqrscP4MOyGOazsbl3gzcvaVPzLwjVl3r+KgC6SEIlh5tMk9ifuxn7Qwz6lbMXWA0v6E7gK1OnSgN1KscMJNKnNzpEk9cbFEHdtnkseuRvHZRFyslzbE1XHZmFv2jjNdqVrs80J65IYNl6oZRY2JiCYmL26fdhSvrIT2HdaFHxyqy5dxUpqhYBVKxtIaPvPbE0wC6xVq7ugcwSS1Nv8/8ATDKQWzcy0mZ6wUwSAAdwCUEY8FswgUWE9frK9NRE0AO31lJlHN+Eoy6sagpDTUf+t/R+gAj7B3xtvYHHeuEToPb3pZjoApAzGvuXTcSYuaSuDAE7eWZP8ffiRTgZyEMvzS0HRccd4glOk7lEbykAsikybCLe/wB2+LUWOe4CYUVCGyUk0uImq4SqyKrXLASQOkQfTGjuQwZm3ISZrOfZ2iGVVAchCWUGAe4wbhJVOMBadybwapm8gqq36LMubnYGmlvmTjEq4qhhsY51UxLBwJvmPIFHzGxXnGPozzNV5BEbe0P34ap7bwDWxn/tf+VAqhz3TC4yn0b5taushYiPaHu745+28AWxnP8AS78qmmHNfmKm4l9HWacALpF5PmHv798Dp7ZwLTd/9rvyo1eo94Aavsp9HGZ8Qs2mCIPmEfIHFnbawBbAef6XflVGPeH5iiX8wKv9X57fbgXzvgf+T+135Uz5QVT4l9HNdwANPzA/HEs2xghq8/0u/Kqvq5gn3l3gJp5epSY+Z0IteDFiPjguExuHxFUMpOk34EWjrAQcTUzGUvfSBxjxloILB6aVXHqZ0j3Dze+fTB8bUMhoW5sDCNh1V3OB7fYkSpQKyQYG9t/hNj7sKgzYrcewslwsOrX3FVKz1Gg0yGBvJAEfbf4DBAGtnNb0oDq1d8GjDgeYj2+xcmnUghjeL32HXSottN74kFsyPjtQ3trEEPN+N9OwaacblTZTIEsi0IIqMEAJAAYmBc7CbHtiWkvdldqqVGtw1I1KV2ceY+NFs3LHLFPI0yzaXzFQw9TaF3KrOyqoJPePdjSp0xTbC8pjMW7E1S/QcAiIzirT8U/WDViP6i2pr6fV+M4mfelovCC1siz1gvUwHYC3iRqc/wB6bY0qFUMo9d1mV6RqVuqyEcxZdkfLtWV1Wm1VQyrrklgZIB8oK7Sb3+ObUe4EOWmxjXNLZ+ITBwVqHhvVpmpV0rLJogwBNlIMkRtP4YucS6rcmY4RHx4oYwzKNgInjMrP+MvrrVa1MuutywK+3BNthv7sUcA43RQS3RDuKUKyvNV6msgMS/tRsCdugxEHguJ5qPI5irTZitQmNxHl+Km0+7BKVSoy7Sh1KVOp5wRTMccapRamwXWdEEbQrFtje84l1YuMuVGUWsGVqPcLvSpnuo2xpUndALLq0yHlU+X/AKNS4NWv5jUYsEnRoBNtXlJJi8AjtjJql2ay2aYblGZOeV5XWjlHoqKbgnVDLpUbSJB1TA9onA3McBzRhUYXi0Dqulbi3JbV6ZVUakwJdNWkyIAZDEXm4J3geuIYXDgr1crjBdpyCzzPcDr0qjU2ptqUwY2+GD5wlSwp7+kXi/5P4rL+kYqlP9plF/gJPwx4vYlAVabAdBJPiVumtusMCNTYeKEcvcDZaDFGALzBk6m0wxU/tTM+nrjTxFcOde8JanTiZOuqGcfyxRGrU4DAecLclQdtpJ69euDYd+chju5TUZuyXNQIr4xRg5sZEXWDuI+Yn1wwHGkCIXAB5DkB4rkhRrBR7LXH22+H7sOUam8ZJ1CSrUsjraFMHDuUNVOm9WqKbVASAWAk9F8w3iLT1ws/GDOWgTCu2kcoMi6auUuFNSSrTe5Wr9hRCI+eN3ZdQOolw4lYO12fStkcPaUa/JvTGnPWsnIF7+Teg9dsRm6127EXC9GUttiM3WpbTGgC+8D0+zE5jzV92OS+8AdhjpXZBMQpBQ9MdmVsoRPgdfwsxRPR28MntqBj/f0jCmKdNPvTmBb9JbkUm8yZoNXdEgrTYorKZBQsagg9gHge7HlsURvO5fS9iNPkx6z7lDlOXa+ZpzSpkrPlYuoJIP1dRBa8/I4ilReTmCvjsdhqY3TiZHK8fHalmrQrZOu9KurIRfSR9UzDKRZh7t74Yq0pHWszBY3duJBlp+J7eYRDL5tWXVvHUX/yIjCbmOa6F6BmIp1KW81jl8aKtmAQUKnQPEQsegUMDqHu3weiRm6Szdo037k7vQ6jmOa1rMcwNXWrXCjwQrUsuTtWqVDoJjfeAO/m9+HiSV5PLFlUzvEjRbwE0nwsxQpNM6SqU/Gfa5IaXPvUY6SFMAhMvLWf10fFYgB2LKerUphXP7Qho/rYYb5on4ulnCHnu9Src6VVNEXJGtW+BUkfdir7hSzVD+Uq8GqoLaGp6h3ki23piGGVZwQHhNJfEpwDqWok/G9sUm8Kx0XP0j6WzgPm81NYv6EwZxdyoAlVyqkglgT0xQK+q98ODGreOm8Y6VWAiXJ1RzmHSTp0MSBtIYQY73w3hD0oKUxlqchbSKmmmCdyAB7zhd5ElNN0CkytcOgPcfP/AK4gO4FcQvqqgQbgC0Da9hbEnmpBQ/NUqhYlRIMQbdsEaWwqGViP0r8RB4pTpn2aegsPVgpJPuAGPM7Bpxs/MOM+glaNR8ljeXvRzg+d004iQj6xI9NJ36R0wOoLwniAV2M9SqVShQL5rsu0dIHQfffEbt4aCuMDVL3NPKho0xm8q/kmXVRaOpjoY3+OHcNi853VUdhSrmR0qdupDKGbWsiqiCpWa8FbUwLkg97b4LuzSdJMD1qrqrXtAAk69iFZvmqrUqBmEaSDCzAIAEgGwMzOG24VrWwEs6o5xklavypmVzFA1ADOqCTEkhVvaxw/slhZSc0/a9gWVtZ+es0x/CPWUTrZZgpIgnoOnz6Y1CTHR1WYMs9IWSzxTiZpsaiaQEqNrpKdRI8sgsR5oEgHoQItjLFV7H3K1txTqUoAhXuWI0uodnbVrOosT5rwNQECbYawtSS5K4pmUNPDRFtGG0pAX3h9McugL3TisqYCr8VRxSfQvngFO/iIRUQD1LIB8ThbFXp96dwNqvcVT5f4dl+IpXCA0HSoaiNo85pVDJWpTHUMGG9ulrYyKlJtTXgvSYbaFbCGWmQdQer1Jg4TwA5SkFDVqnhsXVjSi2rWFuxJGqYt1xYNgBLVa28eXczz5qln+Ufy4U3z1LMa6ahQaRQGW87zNyFY6R0gWmZxYA8VUPDfNKRebOEZfIZpKNFqv5xNTLVA8pmFggAEMAfkMLYmn0ZHBbWyMWRULXR0vCf1Qo9pt/m2FVuhsW4K7wbjbUXoB9dShRqeJ4JNpCsE0sbAKzatO0zEYZZWI85YmL2c18mnY8uB7Doi78cFTXUWC6JUKq/1qtQnzaesHw1tNg3vwYOB4rIfh6jNWldcQ47W4f4eVWoSlKhTMFVAIKgjUN9gLTjnGrnsbJbKNVLlefPyum9OqgVlAIZOohljSdiJ3nEvrZGZn+hRkggrrh3O9GgKilWLFAq9tQGnzHoLz8MVZXJBOVENPrVHJc0CiwqFNY1q8KYNthgVPEPnpBQWTZT8X5ioZnMhxKgBVGteoEb9J6e/DDaodA0VCwtQ2vlFZl84BMQI7T+/BcnWqh0DRTGhLBtQ8s/GR0xbJKjNFlb5Ry7Cu7AxKttc+0N+2C4YdO6BiXQ1arms1OgKdhE+ptOFHHpJlgsr1SmiKqwCFAAne2OOq4CV7PlJUSd4neOgJtJxZq4hBuIZopUKjWAItJtYeuCtDYuqF11h30m1I4tmrD/uxPX9DT/fjA2GJ2dT+9+Jybddyucr5sVKfhM5JkH3jrt1J3H78WxbCx2cBaGFc1zcrjdHxSV5Nmv0vcWMR92EgS2xR35SLKzkcozKaZclGkREAnpIPTfEvqBpDggtZKzDiuUfKV3RWYLqixiVbzAT8B8sbdGo2vTDiPgLNqN3TyG/EoNWs7ftH7zhvghrYvodplsnUIv+eb/Ahw5hLNPb7lmY/wA8dntKaOL5nRSqELqIWBaU1mwVjcC+84M6qBISzKRdF1m/CmQKlJ6tOqKlRi3hTcQSZIUEXgLAgasZhN5K1hMQj3JapTzBXQtI1E8izqNrxrgGdI2P6s9cMYZ4D+1K4unLBHC6dDSEzGNGVmwutI7YhSvQMcohCeaawTLmpq0sjIybXbWBF+sEx6xhfFfVpzBfW9xU3KRFLOZ99JVTTSsvcrVl/mrFlPuGM0mxWs64CuJxCoG/S5gwRILoARv0ozt0Hc4rmPAelWLAuBxV/aLVxeYNWB12/NXH7hjsyjIFnv0zL4nEMu23iUKWx2lzsfji5I4otAGDHBHxyDTA/S1T6+T7YTEnBU+ZTLdvVg2C0Hx969p8iU+tZ/8Ad/5cV8ip8z6PcuG38R9lvp96k/8Ap1RI/S1v9z/kOJ8kZzKH89Vj/C30+9eZz6PadaqztVrlmAXdbAAKIJSbADfBRRbGqzXYhxMwEO4pyJQytOuVr1CwpF4OjdTZbKN5v8MBqU2E5Sbi6vvHEAws5elPU3xbKAo37kV4dwdiupSQvS4Mx6AWwJ+Ukgooe6JV6ny1UFQHRUcgiQpUT+yTP2jBWUTAtZUdUPD49K5zHLeeWoSmXr+EGhGbSW07CYO8dsVfQJ0Vs7SL6qxQ4BxImPyaoRv9WQO122wLyZ2t57VwLUUyvAs+mrTRqgkdwO+8H3YnJXykCyq4tK1OhklKpqmV0kieo7/HHm3Vttg2pDw/VFmnzV180OpGI8o25/wjw/8Apd9HzXzVp6/LEjE7dFtyPD/6XfRc1SzeVp1HLsxk9mjYR+GLDGbdFtyPD9VXJSPFYZ9JGUZ+LZorETTBJIj9BT+PyGHdiPA2dSn/ALficjZZcUv/AMmvS84cSLkAMDGNPeNfYhdlLbhNXKueCr4U6WDarkCdY3Hx3xnYqmSc+oTdB1o4q1mea0pVCmktp9qbAe49vfgbME57cxKu/EhpiEL4+v5cquiqhFmlpMTsegj8cMUCMOSHGUCsN82R4JKzv6V56G9/xxqtMtBCSFnQVs/0HD/Qq3/3Df8ADp4dw/mrLx/njs9pTlmeETSqU0dk1u1SbWZjqI76Z+Pri5piCOaXFTpAkaJI585Rp0MtUzOX1UyAgqU1go4BUA3usG9t7yMBq0gGymqFYl2UpW4FqqL4sP4tImooEgFQAS46mGA2kRY4UIITltVsHDitalTqrs6K3uJFx88ajHyAVkvAa4gqcZTF8yr0VycocdmXQ1Audcn/AKJUJiVKOoYAqxVgdJB3sDbqQBgGJPQTeCA3tuRUHJvEvEr55i6soogo0GNDO9QAi/s6tO31fTGSx0uIXocRQDKFN0XJv7PQETXwiQWqGQbwvU9JkGI6R32xNkrfRSUawHs1X6myqB0EkeJsP345RE8Ej/SlSL57LG5AoUjJ3PnOOqOiAncDRLw48AnzLZwggHpae+NV1PkvONfzXdbOKTYfHFRTcrF40RTJukSOuK6K4XnF8yadF3G4ED3kgA/bOKVX5GlyuxuYwFn3OGX/ADXlAOld5Elj7Wo9zjz2EqE1CXTedVpVmDd21CzHMjS5W8Cwn5/jjZBkLOIhMHLmaGllLAQQ1zFoIt3vHzxRzbyigyE75TNrrSYuAbe7cY0mDojsVCbpwyGb0i0MMUIXIomaUxYA+mKRC6VDm8zTWS0THfEgE6LigqZ650kEYvC5WA83OIUq1lgD0+OIUFc1EWT+/wDhiJK5d1uGUXYu1GmzHdiiljFhcidsfGm4ms1uVryByBK0l4OE0N/BpT+wv7sW8rxH/I7xKlc/yPld2oULdTTTvPbHovkxXq1MaWvcSMpsSTySuLB3dlJ/IeUP/h8uZv8Ao6f7sfQco5LJJfpJXg4BlemWof8AtU/+XHQOSpL+BPiuW5dyv/lqH/tU/wDlxYRyVcz+ZVDj2cocNyzVVoAJqA0UlVZZrAmBA2AJ92Oc8NEq1NjqrgCoeTeYGztJ38EKVcqQriIgFdxJMG+2FXYxwMAJ4YCmBdyPZzJo6Mjg6XBUhl1AgiLgHbEjGtNiFXyITIKApy4lGjlaDVBU8LUoqkefw4I0ADYGQCf6vfEOrMBaDzV9w8lzm+Ch5MqinQNGt+bek7C9lYSYZDsQd8NUWVAPNMcEtWYSQ4ckbOcpf0if3hg+V0xCDunawvTnKUfpU+YxOR/2SpyO5IFzpXDZR9A8Uq9Jyi+ZigqprhReyknAMS1zackJjCMO9CVfo7rU0rV0LKA9FlXW0A+YQC3uP34waFVuclx4L3e18G8YRga2SCJgdRTgmVUjz5nLjcAB5t0vP4YaD6f2gvNmhW4U3eBU9KjTAIObyxPrpPv3M4tvKY/iCr5PXj6t3gUr/SEqNWyxWolSKYQshX2g3UDbe2FcQ8F7cpleh2LSIoVQ9pB6wdITVRyEG8HpjddUnReHZTjVdHhwF1Pz/hjs5OqtkHBTUlK2G2BG6kWQ/mfNhKdMOJU1U9Njqv6WwGvJZCJTgOulXieaRGZtAC6Qq723ttuTf8cZQa5xgFPkgC6yrNVCXM740AISmaVc4VSFSoqtsTJ925+7FutUNlofD+GV6gBCEqAYuOnQXxoscC0TyQ2teDdGc2DSpoygqwMESfuxLRmJRCYTfwKqGUEwJAMT+OAPEGFIV6vQokElRsbnpb1wOSFNkJ5TpIcnS8RtbwdTGJJk9gOkYhpMWVnao0ctTK7AD7cTmKqhroqTf3DFwVGqEV8yNRgti4CmUuc9845nK5rwqXh6PDVvMpJklpvqHYY8HsPYeExmE3tUGZIsY0jqTNSq5roCXv8A6k53/Y/3D/zY1x8lsByd/V+ipv3rjivOecqUwrhQJlopkR0Fy3WcM4PYmEwtXeUpnTWde5QariLoVQ5mzCeywv6fx9ca+QIVuSb+ReaquoCoZDMwk2FgDt1MnA31QwwVJobwSNU+1eZ6K1TSYNIElgAVB7EzaemI37OaH5G+NEvcz8SGey9bKrSbWR5CZX84DNP2gBBj7cc6sxwiVNPDuYcyWPo+4wcq5oVKa6nqRdtLJUUaSpt3EemFnN4puQVqlQ+MkpUADLIU2M7iTIIuIxApnVVmOCrZfhlUQC0QLmdU32uxv6nFDSVt5dL3E6cVGHrH+Rj1mDM0GdgSLjLj2oYKn5wr00z9uKCpNdzOQHtU5egCrAXDLVTKugxGxIPpb7sc5oIuJVuxQGgv6o+QwLdU/sjwCJ5RXnzz4n3qOpSX9UfIYkUaf2R4BQMRWnzz4lQmkv6o+Qxfc0/sjwCv5TW+2fErzw1B9kb9hjtzTjzR4BUdiK0RnPiU75fNhokRjDLYshB0hS5jMpTXU7qg7sQB9uKPe1guURrC4wEFq835cbBnN4sAD8SbDCpxrOR8E4MBUMXb4hCOLcUTNCmpUoFOowZMxGkCLTO5wB+MDrRCL83lt5k8v1S9nkVg0VHqHSVSRZREXuek4XFUghXOFe5pskPN5OojHUtzOwkX9cOtqNdcFK1MLUpi4tz4eKk4O8VFM7EYu7QoIF1u/CXVKdMKseUE3JuQJ39cNtktChGBmKRGmoqsPcMQA4aLlJSyVJl8rR2672644vIXQl3n7OVcrkah1LqcimGH9azQO8TirnCFZjZKU+QuZgz+C2sq58rFSAGA2k2uB8MVpyDCJUFpWj/ytTCEKRq6ScEyElBS3m+JPq9rBsoUKEZ9vT7cdCmyU/pVQ/l0/wCyT72x5j5LH9g+872I1fz0o0cuWIAG/Trj0JcAgpg41wkU6YMbWkVNWqbzETv7o7dcLU6suRnsgSgPhxthjNKCmHlrKO5UJps+5G0AEmZAUWAnuRhDFCT3JmgYHejHB834lZw1EubyPrCfaUnYg9+l4ws4RATGYmQVJR4fUaoCtMqEZZk+ViLeVRcRtB9+G6WFe9vLrSb8Wyn1lH+DcnUjXGdezI5eAWILRAXSfajbuSMNuptYANUBj3vJOic8qulLi7EtBvEmbn0FsIPfqEzBKq1OLKhARSzEwEAMn3dPWe2+BCpl08ETdz5xS5xgk1XJEEnY9D2x6/CH6BvYs/8AiKCtRisGlfMpEdbRjJw+IzY947R4D9EZzCKYJV0Y3WlBX044uXLk4qqkqGri7VDVHi0qyjJvi3BDcUaymZCjcn06/DGK5soTXwFR53rUqtOlSYS4YPbosRLT3/DCFYdIBNNeA0pTTNUzUIi0QoEW7TNsJ4im946OiZwdWnTqZn93Uu8xSYLqB0kjZTAHYRsYHXHNoNiDdTVxlQvLgVBl80pkERHy6brFsArUHNu06p3D41j4a4QQp3IAlgAOkdQTt2N/dhYCdNVrtfwaZHpQbjvD0p6atMbm/aRfDdCq49EpHGYVuU1BY8exatka1FqaQWHlUmDI2HTpjXaXQFiEDgidJqO0Mfecd0lyW+auIVMu9IUBK1A06twykRB7X39MDrPgXRKdMvMBI/OnND5hVo1BVpstQSrr5dQBBOqN7z8cCLnE6WRGNhRcGzARJABPmNwZHT2tjb8cdSqbt+ZWewuZCM8K4uapOk61NywNgfwO2GcG5znwR2pesAGyETNQ40jRaUqHlerUgRc+84puOtW3iHfScs57/wBJPvbHivkyYwA/md7E7WBL1zwOktICCNR9o7zbYHoJ+eNSo7Ob6I1NgYJRPMPZj5RpiCJnb1Hft64pZWlJvE6QDAgbjzadgfQdBh2i8EXStSneydeQeVPynLtU8d6RWqygKqMPYQz5gb3+wYirSa837FzKhYICE57NUsjma1KlVesVMVWbSoDkAkCBeB6+l4xLKbAdOxUqOc4WUnB+O+K7OxRaaAtM7R21bSJNhJ+GGg6T0tEoWZRA1WicFcaKRpkGmJYkTpLQoMMeyE+/vhaqc56kzRblbBV+pVRkBpeZY9ozMegIv1ntBwpVDCIbqmGFwN9FY4flVXzWLERq9Ow7DFaIAK6o8uSPxriSGu66o89QXtdW0nf16+mPQYfEsyBk3hKmmQc3NDOK118SkASCSP1vl7Z92PN4Jzt6Hk8dbc1oYillbCKZGj4r+GCAdj6Wm+PU1cZTYwvBB6pWfu3EwQrWZ4HVViFq0oEbqwO3fVf5Yy3bZcD5o8Uw3DSJlQLwWpILVgI+qApU97kBh8zhb52qipm9HCPjii+StIhVKdJ2ZkCglSA0OJEiRIMY0htilEuBCXOCdwKsJll8J3JBhVbeNJLxe9zEfPFnYtr6rXcAbd4j1qN0WtI+OaGNE+vb4xh2jjBUYOcaJerTykq3n6/gKXIkrsOhboPXCb3hrZSgaZhKOezDVGJdvMbsR3/VX0AxmOffrTTWzqg/DqgqvUE2pqGHYnUAcdeF0DinDN5dalCLeUf1ttMiWn7MS0WUuQSnTC0nIkQf6M6YG81NxtiJBME+hWDTAIHpQjJZxlWJGm5Kk6tiIg+63+ZwGtQa6/FaGExr6J1kcvci1YLUpQABt8og4RMsfdbVLLWY4gyCD8dR9HJMPCM8jUqfnCtpCwbXAiPXG+2oIC80Qi9PNnX4fiyxEwFO0x1jFpEroMJW5zqt4wU1GbTR1hQQJ8zExvBhfuwvXu4BGpEASUocx16jpRBknXqJJm5MQxv9/bbAWjVEzcke4LVUUipm+oSFY7juB3wJwMo7XgBE+WwpcKWCqFOpRFwomZ+RmP3YYw7zTqSEtVAcxN1ThNIkEMQD0/jjRbiXQkzSalnN8fyVN2QmrKsVPkO4MHrfHeVO5KdyEP8ApZzJTPiOtJPvbHkfkyAcAJ+072JqqYelROMke/G+aYVRUXa8ba/TEboKd6o34sSIj44nIAqmotX+iLhdPMZF3qa5FZlGl3W2hDspA674IHltggOptcZKa6nI2TbemTfVdjOqZkncme+OzlRuhESpqXKGUWfzc6twTYze/wAhji8lcKYCJJwukE8MIApiw28oAFvgMDLQRCLmK9y3DqdMQoIGotuTc3O+B7lnJWL3FS0ssqgBRAGwk/5jE7pvJRmK/OvNCqeI5magQLXq3gkyWJ9k+uIfIFhKI3TVdcTz3ieydJIkEnY9L95wqxsdidqmRIUmW45mBSYBtVRmUvUZgzME9gAdAIxZzGZhyS7XuChzHMmd1S1SdOk2YgeUz0bqYk/AQLYkUqcWXF70RyXMOYcENXKkusiJtJLNOrYCF0iJ6YoaVMXUGs/gFNl2r06NeqtYj84huR5lYFVI7EQtvhipcxzg2PQrhzxeVUzHNtamy+HCkSWSxW8TeNjv8cHZSkXKq6reYUeZ5tqVQoJ0vKgEAezYObKPaYAjtfBaTcjpBQnuzNgp353yVUUkdQWRCWeBJFoBgdIJvhmq4mDCzslkjUmAbXZ/KVgn2SfrAdcLOp5mloNyjYeuKVVrniQCgHCKgTNaYKqxZL9jt9sYtfLBXPy5iW6cE95uo65NmF9IEj4wZ6jbpaSJxzTZRlJkEoAKpNMoGkFSxgr03EAz/wBMcCSVxY0BAs0NFIwQfZUEW9ozsfQY4wXIgEBFuBZwVE0x54kdiQNj2xV1EVAupYmphnZmGOfWged4g5q9TDaRB26Hb3YlrYCI52YzzTZk6il6ioahakpDfrRYbSDcmPdfESQr5QURPD2bTUKeYkB9ekPo2A0MdQB9T8Mdm4EqcnJCeJ8RywAUu7n84qlYCkiAwiJgGACTeJxWSr5VLwjQaaMEqm5E6xvPuxVzxKuKTiJChr16L1HpozKQyo4JuAQQQIFyffExi4cqFnBGc7xWsaca2TzoDrED9bdSYEggyP3YKKhiELJeUp5+srVHY1aUsxJk3k3PTFw5dCefpN5Zr5nMh6VNmhAJAkbmceU+TuOw1HBBlWoGnMbExyRKrSXSEgVeSuIA/wCq1T7h/HG9864H/mb4hDyunRe0+T+IH/wdb5D9+LMx+DqHKyq0ntUZTFwruX5Bz59qg6/A/hgvlFH7Y8QuI6lsf0W8IfK5R6dQMrGszQwgwUQTHaxxBxNL7Q8QqwU4ah3xHlFH7Y8Qugr3UO+O8oo/bHiF0Ffah3x3lFH7Y8Qugr7UO+O8oo/bHiF0Ffah3x3lFH7Y8Qugr8xc6Fvy/NgH/wARV7frH0wWQRIVgYQts1VYRqJi3Tb4DFRTbrCsXuKkWlUI1TYdo3+F8dA0UZjErtaTnr81H7sTklRnVrIcPeoJDabhdh126jFXCOCnMvXpVl1LraAYI1EAx6C2OFNusLs5XOby7CIc3XUZP7sc1sqS4gLjK0SGUljupF/63Xvi+W6pJhfodKqmZNsGQFjf0kU6OXrstKF1QdPRTAJI/VF/nhYH6QtAsIRH0gGNdNzPuSpls8hZS9yrAg7mxkCeo9MEJQMqZc9x4vTNNG06/bPcbhVESBPrG18VMqzRF0H/ACSvU1NS1MqESQYaW6biZvttfAw6EYtBVNs1MLURmgzfcHbBJGqoWkCArdLimlfIVpdLC5+GOLrxCoKXElXMry3SlKsybPDGx+tfy98RLky2EbyFUa3q0kpK1QmXXWNW14O0dMVc3miAqNeH1GqamJZhU8XUXbzEiIO3lEC3riA0Kc5CgblwRTmlOhnYeabuZMzYj93XEwVXMEUySPSQKMupvPt+6/tYqWK4qkWBQmrwgGtUq+EQ7srxrkAqdQj3mxHrieELsx1XAyVQGYdjrLwXBgEEaY/Unp0x0BcXO4lBM7wsmox/J3uSbVHiTe3kP34IHW1VMsr9I4+NptfY5cvscuX2OXL7HLl9jly+xy5fY5cvscuX2OXL8+c3sfy/MX/71/vOPrOA/c6X8jfUEg/zil5WM4dKgoyrkUSJMa9vnirvOCt/CqiOb3Ow6+oxbgqpg5dMq8/0tL/+pxBUKlxUxVqftHHLguOKVmLJLExTtJOKsVjwXtE7f+n94xZvBcdFuC+ycG4oA0WH/Sof9Of9lfuwuzz3dvsR63mU+w/icgPLagu0j9X78X5JZ2ilriKhA2DGB0F8d/CuHnIzy45DLBImqJjrvgR0RP4lT4yvt/t4hWb5qC4twUDRaNw8fm0/ZH3YkozBZW4xREUqb/LEqCrS7YshrjMG2Kzopbqq9Q4gq4XLY5WUBY98WQp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data:image/jpeg;base64,/9j/4AAQSkZJRgABAQAAAQABAAD/2wCEAAkGBhMSERUUExQVFRUTFx0ZGBgXFRMWFhkZGBQXHRgXHBsZHighGBsjGRgaKzEgJSc1OCw4HB4xNTwqNScsLDUBCQoKDgwOGg8PGi0lHyQ0NSktLCo0LDUsLCk0LDQyLS0sNikpMiwwKSkvKSkpLCwsLDA2KiksKSosKiwwLC0pKf/AABEIAHgAeAMBIgACEQEDEQH/xAAcAAACAwEBAQEAAAAAAAAAAAAABwUGCAEEAwL/xABHEAACAAQCBQgDDQcDBQAAAAABAgADBBEFIQYHEjFBEyJRYXGBkZJCgqEUIzIzUlNUYnJzsbPRCBUXNKKywSRD4RYYNpOU/8QAGQEAAwEBAQAAAAAAAAAAAAAAAAEEBQMC/8QALBEAAgIBAgQEBQUAAAAAAAAAAAECAxEEMRIhQVETM2HwIiMycZEUQoGhsf/aAAwDAQACEQMRAD8AeMEEEABHGawucgIitJNJ6ehk8rPfZG5VGbubfBUcT+HG0ILTPWVU15K3MqRwlKd/22Ftvs3RRTp5W7bdwGxpNrhoqW6SyamYOEsjYB65hy8oMLfGNdVfOJEoy6dTcWRdprH6z3zHSAIq2AaLVVa2zTyme29t0tftMch2b4ZmCahVA2qyoPWkkAAdruL+AEW8FFP1c2MV+JaR1VQbzqidMtuvMa3lFh7Ijrw82wPRykymNTsw37c1pzd4BP4Rz9/aNbtim/8Anf8AHYjotQv2wf4ATNJjNRKN5c+cn2ZsxfwMWfCNbuIyLXmieo4TlBPmWze2GCuDaOVWSNTqx3bM1pLeBI/CI7GdQyMNqjqCL7lnAMp7HQXHeDHl31S5Tjj7oCV0c14Us4halWpnPpE7con7QF17x3wxZE9XUMjBlYXDKQVI6QRkRGWdIdEqqha1RKKAmwcc6W3Ywyv1HOPVolpzVYe95LXlk3aSxJlt02+Q31h33jnZpIyXFWwwaggiv6H6a0+IytuUdl1+MlMRtof8qeDDf25RYIzZRcXhiCCCCEARFaTaRyqGnefNOS5Ktxd2tkg6z+piUJtvjN2svTM19Udg+8SSVlDgeDTPWtl1W64o09Piyx0AhtJtJp1dPadObPcqj4KLwVerr47zF31eao2qQtRWApIOaS81eYOBbiiHxPUN/NUerwVLe66hbyEPvaHdMcHNiOKKfE9Qz7rQ1oNUM1LStaQLrMmKc5p4qD83/d2b9Gc3J+FVyxu+wyxaTa2aWhT3Nh8tHZObdQBITs2fjD2ZdcKjHNLqusJNRPdwfQB2ZY7EXLxiHgjrXRCvbfuAAQQQR2GFolsD0rq6Mg0890A9G+1LPah5vsiJghNJrDAdmjGt6nrF9z4jLRC/N2iLyH6mDfFntuOsRCawtURkq1TQgvKHOeVmzIPlId7r1bxwvwV0PPUTik2ZSzpbuWSS6iWDnsqyXKg77X3DhEVkPA+ZXt1QhM4NjM2lnLOkPsum48COKsPSU8RGlNCtMJWI0wmpzXXmzZd80e27rU7wePaDCx1v6uxIJraZbSmPvyAZIxPxgHBWO8cDnxypmg+lj4fVrNFzLayzVHpJfP1l3jvHEw7IR1FfFHf3yA1DBHzp6hXRXQhlcBlI3EEXBHURBGQIpWuDSQ0tAUQ2mVJ5MdIW15jeXL1hCL0XwFq2qlU6Zco3OPyUGbt3LfvtFu13YuZuICV6NPLA9Z+cx8Nkd0T2oTBB/qKth0SUPg0w/wBg7jGrX8mji6v2hnv1saSLQUcugpuY0xNk7O9JAy8X3X+0YSETWmWOmsrZ8+91ZyE6pa81PYL98QsU0V8EMdeoBH6lyyxCqCSxsAASSTuAAzJ6oJcssQFBJJAAAuSSbAAcSTGhdW+reXQy1mzVDVTjnNvEsH0E6+luPZBdcqllgLfAdS1dPAabsUynhMu0zyLu7yIsf/b6Lfzpv9wLfmQ34IzJau1vk8BkzBpvoW+GzklvMWZyi7SlVZcg1swb2PfFdhn6/P5un+5P5hhYRqUyc61JjCHR+z/8TV/eJ+WYS8Oj9n/4mr+8T8sxz1flMTGnV0iTUaXMUMjqVZTuIIsR4Rl3S/R1qGsm05uQpuhPpS2zQ9tsj1gxqiFLr7wMGXIqgM0Yyn+y12TwYEetEGjs4Z8PcEe/UfpHy1I9M559MRs9JlPcr5WDDywQutUuMGRikkXss+8pvWF1/rUQR51cOGzl15iIPSrEvdFbUzrWEyc5HYG2R7FEN/RpvcmjLTBkzSZr+tMZgp9ohHT/AITdO039xh3Yl/4oLfR5f5i3i7ULlCPqhiOAgggiwZfdTGBCfiHKMLrTJynVtk7KeHOPdGhITOoSplp7s22VSeSttMBl7709cNz96SfnZfnT9YxtW27X6CZ6oI8v70k/Oy/On6wfvST87L86frEuGIS+vz+bp/uT+YYWEMzXtUK9XTlWVhyJ3EH/AHD0Qs43NN5URhDo/Z/+Jq/vE/LMJeHHqFqkSTVbTKt5iW2mA/2z0x51flMGN6KprTohNwqpHFUDjtRg34AxYf3pJ+dl+dP1iL0zmq2G1ZBBU08zMEEfAPEdcZFeVNP1EZmwuqMqfKmDfLmo3lmKf8QR5RBG5OqM9z0e/SCk5KrqJfyJ0xe4TGt7LQ5dGl916MtLGbLJmp60tmKj2CKHrjwjkcTdgObUKswdttl/avti0ahMbFqikY9E5B4LMH9h7zE1z4qVNdMMQnwYImdMsCNHWz5FrKrkp1y2zT2G3dENFiaayhnCINgdA8BHYI9Ac2B0DwEGwOgeAjsEAHAI7BBCAI4VHRHYIAObA6B4CHpXp7k0XCnItTqLdc5gbeDwoNF8ENZVyacX98cBrcEGbnyg+yGjr4xkLKp6Rcto8qwHBUBVB3sT5Ykv+KcIfyIUmF0pmz5Usb5k1F80xR/mCLPqlwfl8Ukm11kAzW9UWX+thBHLVXuEkogMzXXo4Z9EJ6C70pLG28y2sJnhZW9UwltF8eaiqpVQufJtzh8pDk696377RqubKDAqwBDCxBFwQRmCOItGZdP9EGw+raXY8i92ktnml/g34slwD3HjC0dilF1yBDO1oaJjEqaTWUY5WYqiwXfMlPmLfWUm9uthCs/h9iX0Kf5R+sWzVHrDFMwpKhrSHPvbk5S3J+CTwRj4HqOT1jy7bNP8GMroBl7+H2JfQp/lH6wfw+xL6FP8o/WNQwR5/XT7IMmXv4fYl9Cn+UfrB/D7EvoU/wAo/WNQwQfrp9kGTJeK4JPpmC1Ep5TMLgOACRe1/GPFDP1+fzdP9yfzDCwjRqm5wUmMIkcK0cqqoMaeRMmhCAxQA2JFwDn0RHQ8tROFzZdLOmOhVJzqZZOW0qpYsBvtfceMeb7PDhxIR+dVOhvuCTNraxeSmFSAHteXKXNmPQWI8AOmFRpfpE1dWTag3AY2QH0Za5IO22Z6yYvWt/WGJ5NFTNeUp9+cHJ2B+LB4qDvPE5cM6ZoNom+IVaygDya2acw9GXfMX+U24d54RxqTWbrOv9IBr6j9HORpHqXHPqSNnpEpLhfMxY+WOQx6enVEVEAVUAVQNwAFgB1AQRl2Tc5OTEfSILTHROViFM0mZkRzpbjejgGzdYzsRxBMTsEeIycXlAZOx/AJ1HPaRPXZdfKy8HU8VP8AwcxF91ea3GpgtPWEvJGSTMy8scA3F0HiOsbmxpbofT4hJ5OcLFc0mLbbQ9IJ4HiDkfCM/aX6A1WHueUXblX5s5Adg9G1823Ue4mNaFsNRHhnv72GaWoa+XORZkp1dGFwykMD3iPvGU8A0pqqJ9qnmsl9675bfaU5Ht3wzcD19iwFXTkH5ck3HejG47mMS2aOcfp5hgb8EVCi1s4ZMH8yEPRMV0PtFvbEh/19h1r+7Kf/ANqxM65rdMQrNfp/1dP9yfzDFGwTRSrrCBTyHcH0rbMsdrnm+2HfjOnWCFxNmvJnTEFlIlGawF72HNIGcV3GdfKKNmjpybbmnEKo7EQ3PeRGjVZYoKMYfkZ6dGNUNPRr7oxGYjlOcVJtITrYt8Ye2w6jEJrC1umcrU1CSko815uas4+Sg3ovXvPC3Gi6Q6W1Vc21UTS4BuEHNlr2KMr9Zzj1aJaC1WIOBKXZlg86cwIlr02+W31R32joqsfMuef8QEXg2DTaqcsmQm077hwA4sx9FRxMaU0K0PlYdTiUnOdudNmWzd7exRwHDtJg0P0Kp8OlbEoXdvjJrAbbnr6FHBRu7c4sEQ6jUeJyWwBBBBEggggggAI/E2UrKVYBlYWIIBBB3gg7xBBAAvNI9SVJPJenZqZzwUbco+oSCvqkdkLnGNT+IyLlZaz1HGUwJ8rWMEEVQ1VkOufuBV6vBaiUbTJE5PtSpg9pFo8nJnoPgYII1KrXOORnqpMGqJptLkTnP1ZUxvwEWfB9UWIzyLyhIX5U5gv9K3b2R2CJLtXKLwkAxNHNR9LJIapZqlx6JGxKB+yDdu890MWRIVFCooVVFgqgAAdAAyAggiCdkpvMmI+kEEEcwCCCCA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 descr="data:image/jpeg;base64,/9j/4AAQSkZJRgABAQAAAQABAAD/2wCEAAkGBxISEBQQExMVFBQUFhcVGRcWGBYUGhUVGBwXHhkXFhgaHCggGBolGxUYITIiJS0rLi4uGCAzODMsNygtLiwBCgoKDg0OGxAQGyweICU3LTcsNywsLSwsLSw3NDcrLCsyLCsuNCwsLCwvLDcsLC4sLCwvLDQwLCwsLCwsLCssLP/AABEIAIsBawMBIgACEQEDEQH/xAAcAAEAAgMBAQEAAAAAAAAAAAAABgcBBAUCAwj/xABDEAABAwIDBAgDBgUCBAcAAAABAAIDBBEFEiEGEzFBByJRYXGBkaEUMlJCcoKisbIjU5LBwhViFnOT8AgkNERUY9H/xAAaAQEAAwEBAQAAAAAAAAAAAAAAAwQFAgEG/8QALBEBAAICAQIEAwkBAAAAAAAAAAECAxEEEiEFMUFRInHwEyNhgZGhscHRUv/aAAwDAQACEQMRAD8AvBERAREQEREBERAREQEREBERAREQEREBERAREQEREBERAREQEREBERAREQEREBERAREQEREBERAREQEREBERAREQERYJQCUBVR7T7d1EkrmwPMUQJALQMzwPtEnhfsC2Ni9vJviGU9S7eMkIY15ADmPPy3t8wJ07dVBGes200LeGZox9fb5eq1URFOzxERAREQEREBERAREQEREBERAREQEREBERAREQEREBERAREQEREBERAREQEREBEWLoMoiIC8yNu0jtBHqvSWQfn7G8Nkp5nQyAgtJt2Obyc3tBXe6P6qaSpZEynp3sabvkMLA6No552263ZfX3VtVtBFMLSxskA5OaHW8Lr1SUkcTcsbGsb2NAaPQKtXj9NtxPZr5fFIyYum1e/wBd33REVlkCIiAiIgIixdBlERAREQEREBERAREQEREBERAREKAiIgIiICIiAiIgIiICIiAiIg+FbVsijdJI4NY0XJP/AHqVWGPbeTyktgJhj7R87u8n7PgPVffpNxgvmFK09SMBzu954X8G2/qKhKo58876avoPDuBTojJkjcz5PvLWSuN3SPce0ucf1K8NkeSAHOJJAHWPE+a+aKpuWx0x6QvDBRFBTxw71hyNAJzDV32jx5m66MdSxxs1zXHuIP6L8+5R2Kw+iej0nmtzbGPLrH9Wq/iz9UxWIfPcvw6MWOcs33+SwyVQ2JV7pZpZA51nyPcNTwJNvayubaWr3VJPJzEbreJFh7kKtuj7A46maTetzRsYNLkdZx01BHIOXnI3a0Uh74ZNcWO+a/lGkZ3zvqd6lN876nepVs4lsnh8UMkpgH8Njn/PJ9kE/V3KG9HuCRVUsu+bnYxg0uR1nHQ3BB4NcoJwWi0V35tHHz8V8dsnTOq/hCMb931O9Sm/d9TvUq2MS2Tw+KGSUwDqMc755OQJ+pVts9gslXMImaAC7nHgxvb3nsC5vhtWYj3d4OZiy0tfWoj300N+76nepTfP+p3qVbuHbFUULetGJDzdIb/l+Uei3X7OUT2/+nhIPNrWj0LVLHFt7qlvFsMT2rMx+Sld876nepU76K4HOknmcSQ1rWC5J1cbn9rfVcXbrZ1tHKwxk7qQGwJuWuba4vzGo91NujSlyUIfzle5/kOqP2+68w0mMmp9HXOz0txOqnlb6/p2toazc0s0vNsbiPvEWHuQqO37vqd6lXziNDHPGYpW5mOtcXIvYgjge0BVdt9BRwObT08QEgs57szzlHJuptc8fC3apeVWZ77VfCctYmcepmZ/SIdfophcTPMSTbIwXJPaXf4qxFFejalyUDHc5HOf5XsPZoUgkqrTMi5va9/kzIP1eFNhjVIUedfr5Fpj612Qzpfly0sPfN/g5aHRHhxcZat3AfwmeJsXn9o8yvfTVJaGmaLkmR5sOdm8vVS3AaJtBQMY/TdRl8h/3WLnn1v7KVUdxQbpXrslNFFfWSS/4WDX3c1TSmc4saXCzi0EjsJGoVR9MFfesjhHCOIH8Tyb+zW+qCLio717E/epdsPsEJ421NVmEbtWRg5S5vJzyNQDyA15qfRbNUDLN+Gg7szWuJ/quShtSonXsTq18d2FpJozu4xDJY5XM6ovyDmjQjyuqY6wfu7HPmyZeJzXtbvN9ENukJ17E6sjZjYOGKNr6lollIuQdWMv9kDg4958l0Mb2OpZoy1kTIn/AGXMAZ5EDQgobdHZmn3dHA08d21x8Xan3Ki3SdW2MMV/qefYD/JTtosLDgFTnSNiGbEJG8omsZ7Zj7vPogsTYeg3VI0kWdL/ABD4H5R/SB6r4dIVVkpMv8x7W+Qu7/Eeq49LsLOWNJrHtJaCW2d1bjh8/JRna/DnUkjInTumJbn1v1dSBoXHjYoNLMEupJsdsj8QwVE5IjPytGheO0nk3w1KnEOA0bLNEEXdmAcT/VclBUiK1a/ZSklaRuhGeTo+oQfAaHzCqnEIzDK+Fx1Y4tJ7bHj5oPTXEG4JB7jZdXDtpKmEi0hc36XkvB9dR5LhiZehKgt3Z7H46phI6r2/Mw627webe9ddUvhWJuglZM3i06j6m82nxCuWCUPa17TcOAcD2g6hB7REQFgrKIKP2rcTXVBPHeu9tB7ALlKVdI+GmKsMtupMA4H/AHAWcPYH8Sil1k5ImLzD7Li3i2Gsx7Qyi83S64WHpW/0d0m7oIzzkLnnzJA/K0Kn42lzgxou5xDQO0nQe6v3DqYRQxxD7DGt/pAH9lb4lfimWN4zk1jrT3lGek+ryUYZzkkaPJt3H3AXx6K6XLSyS/zJLeTBb9S5cbparLzQQ3+Rjnn8ZsP2H1U12OpN1QU7bWJYHnxf1j+5S1+LNM+ynk+74NY9bT9f00+kSr3eHyDnIWs9Tr+UFc/orpctLJLzkksPusAH6ly0Olyrs2CHtLpD5AAfuKlex9JuqGBnPdhx8X9Y/qvY75vlDi33fBiP+p/ho9ItXu6CQX1kLY/U3P5Wlc/oogb8LJJ9p0pae4Na2w/MT5rQ6Xauwp4O0ukPl1R+5yi2ym1MlE82bnjeQXMvbX6mnkbeui4vkiM25WcPGtfg6r5zO/mtbazCX1VM6CN+RxIOt7OA+y63I/2UIpqvEcKgMZp2OjDi7edZ4F+9rhlGnMDipbgu2lJUkMa8skdwZIMpJ7AdQfVSJwuLKaaxf4qyo1y3wR9lkpuPPU/6o/abamWtDN41jRHmIyZhe9r3uT2K4sCpNzSwxc2RtB8bC/vdVPimEMGM/CsADDNHpyDXBr3DwALtOxXOo8ETu0ys+I2pGPHTHGo8/wBVb9J+NSxzxRRSPZZhc7K4tvmNhe3ZlPqq7nnc4l7iXOOpJNyT3nmu3t7W7zEZzyYRGPwAA/mzLR2Zpd9WU8XJ0rb/AHWnM72BVfJPXfTW4tK4ePE69Nz/ACvPB6Pc08UP8uNrfMAXXBirs+OuhHCGi9HSSMJ/K1qlSq7YCv8AiMfxOXkAYx4RvawHwO7v5rQiNPlJnc7lKtpsJ+Jr6AEXZCZp3dl2boMH9TgfIrxt1W3dSULT1qudocP/AKIyHyetgPAlSojmquwSv+O2llkGsVHFIxh5ZgQwkd5L5PJq9eLSVFVcH+o4++I6sdOWu/5UIs4eYYR+JXXilWIYJZncIo3yHwa0n+yp7oOi3tbUTu1cyL80rrk/kKC6WiwsNB+iqyu2ZxGfF21b47RNqGFrs7OrDG4WsL3F2tvbtcVZGM14p6eWocLiKN0lr2vlBNr8r2Vb4Z0q1VSS2DDTK5ouQyZzrDtP8JBaqprYOiFTjM0trshfLL3Zi8hn6lw+6u1iHSBiMcT3yYU+JoBu90jrMvoCf4XaQvHQXS2p6ibm6Rsd+5jb/rIfRBZFXO2ON8jjZrGlxPYGgk+wVX9Hm0lVV4m/eSOMbo5H7u/VaAW5Q0crZgFL+kus3WFVLvqaI/8AqOa0+ziod0HURJqak8AGRNPfq5/+CC1yV+f4JDWYkOYnqb/gc+58gz9FdO2FduKCpl4FsTgPvOGVvu4KouiOl3mJNdyhje/zIyD959EF6qjekTEN5iU2ukeWP+kC/wCYuV4SPABcdABc+AVF7GYR/qlfJJJcRZnTycic7iWsvyuSfJpQSjDOkeVwbDDQl+UBoaxznWA0GgZos0WA11XiDayeMwMD2vs5wJa1pFmNA15c7cSVPZDBR0znBrYoYWlxDABYAa2A4k281GdjttJMQqpGNhEcMbM1yczySQGg8ANMx58OKCbKgcdxDe1U8g4OleR4XNvYK7doa3cUk830RPcPGxt72X5zbKg6YnXoTrmCVehKg6gnV17HPLqCnJ/lj0FwPYKh6Nj5ZGxRi73uDWjtJ4eS/RGG0ghhjhHCNjWDvygD+yDZREQEREHNx/B46uEwyeLXDix3JwVOY9gFRSOIlacnKRtyx3nyPcdVeqw5oIsQCDyOqhy4Yv39V7ic6/H7ece3+PzrmUs2A2bZWOldMDu2ANFiW9d2twR2AfmCsmbZmicbupoSfuAfotjD8Hp4CTDE2O/HKLX8QoqcbU7nuu5/FovjmtImsuLguw1NTyiYF8jm6t3hBDT2gAC58VJJ5msY57yGtaCSToABxJX0WvXUMczMkrA9p1yu1Bt2jmrMVisfCyL5bZLbyTMqN2kxX4qrkm4NcQ1t+TBoP/3zV7xNAAA4AADw5Lkf8JUH/wAWH+kLsRRhrQ1osAAAOwDgo8WOazMz6rfM5OPNWlaRMRVwNptnKWoLaioJa2Fpuc2VuQanN3ceC70LgWNIFgQCBwsLcLcl8a+gimZu5WB7L3yu1BI4XHNbKkiNTtUtebViszPb9lM9JldnxBzeLYmsZ/k791vJW7SCN8bXNDS1zQQQAbgjRaVTszRyPdI+nic9xuXFoJJ7SVv0VHHCwRxtDGDg0cB4DkuKUmLTM+qzyORTJipSu46UQrNghJXmrM1mF7ZMgbrdttM1+F29ilGL4pFTQumldla31ceTWjmT2LeWhiOC09QQZomSEcM4zW8ByXXT076UM5pyTX7WZmI9vZVmxlf8RjInksC8yOA7DlIa3ybp5K4QuPHspQtIc2miBBuCG2II5gjgV2AF5ipNY1KTmZ6ZrRNI1ERpU23Wx7KaOWr37nGSW4YWgXdI4kjNfWwzHhyWt0UUmeuMnKKNx83WaPYuVr4lhcNQ0NmibI1pzAOFwDqL+NiV4w3BqenLjBCyIusHZABe17X9T6rj7H49x5LMeIzPHnHbczPr+D64rWCGCWc8I43vP4QT/ZU90AEuqqx7jdxijJPaXOeSfUK5a2kZNG6KRofG8FrmnUOaeIPctHB9nqSkLjTwRwl4AcWC2YC9r+Fz6qdltTbzHPgsPnqAbPDckf8AzX9VnoTfwBUF/wDD/h+WCpqD9t7IgT2RtufeT2Vl4vg8FUwR1ETJWtOYNeLgO1F7dtifVesKwuCmj3UETYmXLsrBYXPE+KCNdLtfucIqLfNLkhHg9wDvyZlAugKta2qqoSQHSxRuaO3dOfmt/wBUeiuDF8IgqmCOoiZKwOzBrxcBwBF7dtifVc6k2Lw+KRssdJEx7Ddrmtyuae4jhxQbu0uFfF0c1Lnyb1haHWvlPI25i44LidH2xTcMjkvJvZZSMzw3IA1t8rWi501J81LQsPFxbt8v0QVP02bWMEYw6N13ktfNb7DRq1hP1E2NuQAvxC6fQXVNdh8jAesyd2Yfeawg+x9FJJNhMMcS51HCSSSSW3JJ4kk8St7CNnaSlLnU8DIS8AOyDLmA4X7bXPqg9bRYLFW07qaXNkdlN2mzgWkEEHxC+ey+FU9LAIKb5GOcCScxdJezi48zcW7rW5LquFxbt8l8aKkjhjEUbQxjb2aOAuST6kk+aCDdNmIbvDmxDjNMxv4WgvJ9WtHmuR0EUl21VR/uZEPwjM797VY2MYHTVQaKiFkoZctDxfKTxt6L6YThUFKwxQRMiYXFxawWBcbAnx0Hog523tfuMNqpL2O6c0fef1R7uUO6CS3cVR+1vGA/dy9X3LlYuJ4dDURmGeNskZIJa4XBINxp3EXWrhOztLSuL6eBkTnCxLBbMOw9qD64/hbaqmlpnOLRI3LmHEcwe/ULl7F7MQUEcjI3mR7nDePNr3Au1th8oAfe3+5SMrXoqGOEOEbQ0OcXutfrPNruJPEmwQe6ylZKwxyMa9juLXC4PPUHjqFAukeioaOhe5lLA2WU7qMiNgIJ+Zw00Ibc37bKwrrnYtgdNVZd/CyXJfLnF8t7Xt6D0QfmkSrZoYJJniOJjpHng1gLj524DvOiv9uxWHD/ANnB5sB/VdeioYoW5Yo2Rt7GNDR7BBDej7Yj4T/zE9jUEWDRqIgeOvN55nlwHMmdIiAiIgIiICIiAiIgIiICIiAiIgIiICIiAiIgLSxjE2U0W9kvlzxxjKLkuke1jQB95wW6o7tlhD6v4WENcYfiWyTFrzGWsja9zSHBwdfeCMdXUceSDoVeNwxzOhe7KWQOqXuOjGRNdlJc7keJ8GnsWjhu1sM0scW7ni3wLoXyx5Gzhrcx3etwcutnhpsCQFGsQ2LlcMTbEH2mjpo4d9M+beCImSRpfI97msc55ZY24E2sdetJTVVbUQTPgdSR0ole1sjonPkqHsdG226e4NjaHuNyQSbaW4hvR7XQOnZE1kpZJK6Bs4YNy6Zua8YdmzEjI4ZsuW7SL3Xip20p2Od1ZnQsk3UlQ1l4I5LhuVz73NnGxc0FoPEhRfZHZmeKSgvTzwupWubPJPO2eOTMwgimj3r8hMhDswbHYXGtyF9aPBax2HMwZ1OY2i0c1SXxmN8Ifmc+JocZHSPHJzRYuJJ0FwleJbTRxSmBkU1RK0Bz2QMDzG13AvLiGtuNQL3I4BauJ7bU8Dqhm7nkNLlM27jzCJjmNfncSQMoa65trobA2K18GjqaWpqYzSSSsqKrfNnjfDlbG8MbaUPka8GMNtYA3AFlqVOA1LsPxGPdkT11RLcZmG0L3Mia6+a1hAwOy3vqRa+iDtYftZBNUMga2Ub1jpIpXMyxzsZlzGJ17m2ZpuQAQQQSvo3aeA0rKwZ93JKIWjL1nPdLum2bfgXa37NVq1+FSvr45GNDYoKOeON1xYTyuiDRlvewZFxtbVR/CMKrXQYVSPpDDFRyRGcvkhdmdDG/K6MMebs3oab6G5GlgSgsUKK0u3lLIIXsbMYZniIT7v8AhNkLsrWOde9y7S4BFzYkHRdfafEPh6KpqP5UMjx4taSLd97KI4PhVRLS0NC6lfTQUu4fM+V0JMr4MrmsibG92jpAHOc7LoLWN9A7+NbYQ05lG7mnNO3PNuWBwhbYuvI5zmtvlF8oJda2mq5WO7UPknbSU5mZaBlRK6KITTBsl8jI2kFjHWaXOc69rtABLtObNhNe6gqcOFMc0tRM6WoL4ss0U05cTGM+bPunBpzBtg02JNguzJDVUtbVzQ0hqPimwlj2viYI3RMLMk2dwcIxo4Foces7S6D70G0FPDTQOjlqKw1QdJCNJJpQAC6ws1rGt0BvlAJtxK+52yphT/Eu3jWidtM9jmHeRzOc1uR7BzGYHS+movcLhYbgVRh0tPK2F9YG0hp37oxMe2Yybx7wJXtG7e4m9jcZW6L6UmzlSZKd8rGky18lfUBrmubCWwlkEYvYvIIi1A+ZpPCyDpf8cRXlZ8PVmaGznQ7obwxkXEoGbLkI7SDfS19FvT7U07YYJWl8nxTQ+GONhdJK0tDrhn2QARcusBcXIXNfh1SP9WnbFeacCOnGZgMjI4QGXOazQZXyfNYrSo8KqKOqidHTGoY2hgpI3B8bRA6MnPvMzgQxwyElgcTu+B0Qdik2vhfEJDHNGTVCjyPa3MJiQPsuILRfUgm1j2LA2yp941gbKYnS7gVOT+AZr5d3nvfV3VzWy30vdRqj2TqpIKKCoa5pbUVtVUPjk3ZErzNuS0xvza74O6p0y2Nl9sNwmskpKLDJKYwR0zoDNMXxOZIKchzdwGOLiXvY0kvDbC/NB3MS23p4XTtLJ3/DODZjHHmbE0ta7eOJIGUB/K7tDpotnDtqYZqgU7WytL43SxPezKydjSA50Rvc2zN4gXBBFwuDLgNS7DauLd2nrauRzwXMNoJJ2tJLg6xtStGl78Ba+i7jsOkdijJyy0MNI6NjrjWSWRpe3Le4syFmvDrIO+iIgIiICIiAiIgIiICIiAiIgIiICIiAiIgIiICIiAiIgIiICIiAiIgIiINbEKGOeJ0MrA+N4s5p4OGhsfRbKIgIiICIiAiIgIiICIiAiIgIiICIiAiyiDCLKIMIsogwiyiDCLKIMIsogwiyiDCLKIMIsogwiyiDCLKIMIsogwiyiDCLKIMIsogwiyiDCLKIMIsogwiyiDCLKIMIsogwiyiDCLKI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1" descr="data:image/jpeg;base64,/9j/4AAQSkZJRgABAQAAAQABAAD/2wCEAAkGBxQTEhQUEhQUFRQVFBQVFRQUFxgVFhUXFhYWFxcWFBYYHSggGBwlHBUUIjIhJSkrLi4vFx8zODMsNygtLisBCgoKDg0OGxAQGywkICYsLCwuLCwsLC8sLC4sLCwsLCwsLCwsLSwsLCw0LCwsLCwsLCwsLCwsLCwsLCwsLCwsLP/AABEIAJIBWgMBIgACEQEDEQH/xAAcAAABBQEBAQAAAAAAAAAAAAAAAQMFBgcEAgj/xABSEAACAQMABQUJCwkGBAcBAAABAgMABBEFBhIhMQdBUWFxEyIyU1SBkZLRFBdCUnKTobHS0/AjM0Nic4KjssEWY5Sis8IVJDR1RFV0g6TD4fH/xAAaAQEAAgMBAAAAAAAAAAAAAAAAAQQDBQYC/8QAKREAAgICAQMEAgIDAQAAAAAAAAECAwQRIQUSMRMyQVEicRRhUpGxI//aAAwDAQACEQMRAD8A3GiiigCiiigCiiigCg0UhoCD1h1nhtch97BO6MBuCJnG055uBwOJxVRHKuh8GEsOYjbOfMVFcfKJbky6QXiXslkUfIU4HpiNVrRl1s6NVowA7SbLOPCxjPGsVtjgtlzDxo3z7WyzScqE+d0A2etCD58yj6qjr3lOux3yxjHxcov1o5+mqmzk8TntJNeTVT+VLZvn0OlRfL2blqdrKt5bCZsIQoZ+ZQCOO87sYYHfuKmq/rdr+sXeQE5bOyQMvJzfkgfBXP6Rt3QDxrL9E6baKE28as0gdwNrdCELbYLjPfkMzkKd2+nbSTuZLkmWdvClffv/AFR//OqrM7lFGlxenzum18InZrrSUgLvMkStv2HZmwOvaJz9HYKhbmeUfpomP6sQ+sim7i5dzl2LHrP9OauOW4O0scal5XOERd5J/HPzVWV1k3qJuZ9OxaI91oXmkJUGTKB0Yjj+gbNaDya6TuoNhbskLKZCsbYBSNY9sOw4JvVt27cRmoDQ2g+4SIXUXF83gRr3yQ/JzuLAcWO4b8dNXG80Eba3Z5n27q5IgyD3saSb5FTPHvAwJq7BSS5OdvnCU36a0iq6c0lLcXCAOVd0ad2wGKIzFYo12shRgZIHUeeoq6uJFOBM5xxyIx9S10Qzgm5uBweTYj+TGBGmOrCg1FmqV90lLSZ0XTMCqVSlOOzqsLiVriBNvaV5VVlYKQy7ywO7oBrWtQ9I5tpu6N3kEzorMfBjCI+8nmG0R2AVk+rYzep0RxTSnqwuwD6XFS66YdLZYVXvpppHSPnmfIAd+iJAF7SKs0yfZuRpeoVxWQ4VrgldcdY3uZBHCBwyiP4KJ4+Zedj8FTwG+qvcTlN3d3dhxwsWP5abuZdgMisWdjtTTc8j84B+KOHmrhx+MVWtyHv8TdYXS4RgnatsfN9L4xvRH9ikN7L4w+rH9mmcfjFGPxisPrT+y++nYzXsRYNUtOSxyMxI24tmTKgKZYM7MiOFwGIyCPldVd2uOs113OSeNz3lxsFQXVY4icIwCsM5OzvOfC3VV7G6EUscjeADsyfs371iezOf3as3cRtGKUZjlV7WYfrIO9bzoYyD0xt0CthTZ3x2ctn4yx7nFePghoNaLsgHugPa0/8AtmFd8Wu14oxtZ+TI6/z7VVW2uks5Ht7yMsUbAYOUJX4LKcEEEb6kBpbR7cDcL1Axt9ZFYZO5PgvURwJwXemn+yxW/KDdrzN55Uf6DCPrrqj5SbgcRIerYhI+tTVVWS0fwZ2X9pHkecoxxTNzblDglSCMhlJKsOkGvDvtj5LMOnYVz/BsvK8qMvOiDtiY/VNXZHyqLjvosnp2ZEHoAaszJ/GTSg/jIp/Kl9B9EqfiTNUg5VIPhqB2d1J+mICuuHlLtWYDIGeHfpk9QViCayEtjifqpGVWGDgg9lellP6MNnRYrep8/R9G2F8kqbcbBl4c4IPOGB3g9RrqrA9TNbXs5RG7ZRsKpY7iOaNzzfqtzZwdxrcdHX6TIHjOQd2DuKkcVYcxFXE9rZoZwcH2s66KKKk8hRRRQBRRRQBRRRQBRRRQBRRRQBRRSGgKBrvB/wA9GfG2skePklvvazHVwk2MqHijRn0ZU/y1rOvy4nspBx23TzEKf6Vk2hu9a+i5lknUc/gStjFYMhfgbLpctXoZpD+N9J+OFL+OFaw7MTHZR6KHfAyeAo0Xo2S7y2TFbKcNKeLY4rED4R5s8B9FZa63Yyhl5leLH+/obto5bh+5W6gkeHIdyRjpZv6cTVv1b0JssYLId0lbAnun4KO34K9CjefSakNWdX2uFEdsvcLNSdqXi0pHHZJ8Ns8WO4ebFadorRkdvGI4UCqPSTzsx5yemtjXWoLSOSycqy+W5M4NW9XYrRTs5eRh+UlbG03PgdC9A6uc76qXKhpQqWCnBhhOz+2uDsRntUd95zWkNWI6euTc3US800z3Lfso+8hBHWAx6iBXqT0jDXHukkRl7CIoYIRuwuSOv8E1GmpXWNszEdCqPTv/AK1FZrUTe5He0R7KkkdWr90kRuppN/exwRqvhSMxLsi+pHv5hmvc8zJtFyDcSACQgd7Eg4Qx79wHPvPR01H2cYjZpBvc+CTwTdjI/W66Ut1/SasWXfioxNXi4DVrtt874EA7PQaX8cDSZ/GTQFdmCRLtOwYgAncFBZmPQAAawRi5PSNlbbGqLlJ8C/jgaX8c9Oyp3sbjhIgYbzxBKn6Rnz01n8ZNQ009GSElOPcjyyggg8Duq46sol2sccjFTKvcdscY7m3BKN+8h4HiHA56qFSmrlyVd0Xwjs3EXN+UhILDtK/yVZxZ6lo0/W8furVi+C9yaq34AXNrMo3AyZ4djKcVw3OqN18Kxs5Pk7A/mC1pWjrxZYo5V8GRFcfvAHFdVbA5Uxa41XhRlW80dHAshKLIhTO1jmMbnB4nf0VWbO2ZDNZyb5YWLRnhtrgE47Vw3mNb3rHooXNu8XBiMo3xXXep9P0E1iWtKtsxXqjZlt2WGcc+NrCFuxyV7GHVWOyHdHRaxL3TYpIis/jNJjt+iuy/jHeyJ4Eo214bvjL5ju9FcZXq+itU1p6Z2sJKcVJfIMoIwRuPHdXvQuj7TPcriIliT3KVZHjJz+jfB2c9BI6qbH44ih1DDBwR21lqscGVM3DWRDj3I7rjVi0fIVr4byCveyDdxA/J5+k1rvJ7ZukLsyuiuUEayeGVRAu2w5icc4HDsrPtSdb3tpBHKSytgAk/nOYAk8JANwPwuB5jWzWd0kqB0OVPA/WCOYg5BHNitlFqS2jj7a51y7ZeToooor0YwooooAooooAooooAooooAoornvb1IlLyMFUc56eYDpPUKAfLVWNZ9cYbZWwyll3MzZ7nGeYNje7fqLv7N1VLW/lAJbuECsWbcIkOJG65XH5pf1R3x58AnEBZauO7CW9YMR+bgXdHEOgKNw+s85NeJTUTNTRKx8DV3pG60g5Kl44TkNM26VxzrGAcRJ1Lv6TzUr2sNtEUQYypXmy26pLSmkFiXAxn4KgfjAqqTzs7bTbz2cOoVRttbOkwcGMORr8caPR9NL6foo/HGqxukeZEyCOkY4Vd+T/Ry3wjWZ+8gjVe4ruDmM7B2iOC+ASOJ2+iqXU1yf6U9zXwDHCSYJ6B8Bz6GQn9mKt4k+e00XXKNwjYvjg3aGMKAqgBQAABuAA4ACnKQUtXzmCF1vvTHaSbPhOBEnypDs/QCT5jWW6BQSXFzKPAj2baM9UYwx9YE9eRVt5TNKiPZGfzMb3BGfhnMcXnyWxUJqxYdytIlPFl227W3+ysVr40XcGO57+ir6wj/mH/AHf5RUbUzrTHibPxlH0bvZUNWrl7mdtS91r9CUnp9IpfxwpPxwqCWzy74BJJwOurTqhadyVZJN0t0QFB+BD8EdrHeerZqA0No4XM+y4/IRASTngG+LF+8c+ZWq0SQSSr7uYkIs6RRrjc2c7TdQBwB2HorYY1fau5nKdWy/Us9OPhf9IS0tdqxwONvK6fu5wfQQD6aix+N9WjQOFnvoiO97sxx0q5J+oioHSNoYpCvNxU9I5qq3x/LZuel27qUWc1LHcdydJRxjcP2jgw86lh56SgisUH2yTL99StrcH8o2fk/uxsSQA5ETB4+uKbLqR59urbWO8nuk+5vbknwGNnJ8lsGEns7xfNWwg1uIva2cDOLjJxfwBFZzrpoxYrkswzb3amOUcwfBB9ZcHtBrR6i9ZNFC5t5IuDEZRviuu9SPP9BI56k8GEaHt2Vp7CXw42LQk/CwMgg9DpsmuR0wcEYI4gg7jUlrTG+xFdqNma2fuU45wA2FJ+SwIPyu2uzS1ss0S3cQ3MPyijmI3E7uvjVHIr52jo+kZfHpSK/n8ZI+uvQP4yKTP4z7aPT9Bqob7wEkYYEEbjVo1I1vktpBFKdpWOAT+k3bgTzSDG5juYDB34NVgfjdSSxhhg7xWWq5wf9FHPwI5MdriR9IWd2kqB4ztK3A8O0EHeCOcHeKfrD9R9cZLWQRTHaViACT+cHAAk8JAMAH4XA8Aa2myullQOhyrcD9BBHMQcgjmIrZRkpLaOPsrlXJxkuR+iiivR4CiiigCiiigCkzTdxcrGpd2CqOLMcAec1m2uPKIF/JW4fabcoT88+RzD9Eu/wj3x5hQaLZrJrVDaq2SC6jJBOETrkf4PZvJ5hWX3GlLzScmYSVjGQbhhs7IPwYEPgDr3sekV16J1NlnIm0gcKDlLVSQo636T0k5PWKtrBUUKihVUYVV3ADoAFYpz+i3Tj75ZB6H0DDaLiMZc+FI29mJ47+auPTmlxEMDe54Ddu6zSaw6dEeUQgv6Qvb19VUyRyxJO8neTgnPnqnZZ9HQ4mJxt+D1NMWJZjknpPsryPN9Nc11dhMAd8x3KoGSSeAAG/NLJo+aCaPu5G1JHt7AOdjeRsk9PTivMaW05My29QhCxVR5e/8AR1SJgkdBI4UVYdZtCMpEqDKsAWxk7Jxx3cxqvVhktM2FVkbI7Qtc91IUKSjjGwY9a8HHnUsPPXRXmVcgjpBqa5dskzxmUq2iUX9G/wCq+kBPbRvnJxst2ruz5wAewipWsu5FNLExvbsd6Zx+7gD/ACGMdeyav2sl/wBwtZpR4Sodn5Z3J5skVt0cE1p6Mp1wn913QjByJ7kDG/8AM2+7d1F++7atky43CqbqXGJL2Rid0EIjQE7yx8Nt/PksPRV2uFrBY9s2mJHtjsp+t1vlVf4pwew//oqqmtB0nbh0ZTzj6eas/kXBIPEHB39FUbVzs6bDnuGvo8H8cabmbA3DLEhVUDezE4UDzmnM/jNSurMAG1eSeBDlYAfhSY76QZ4hQcA9JPRXqmvvkYOo5aorevL8Exo3QzARWER/KyHulxIOYnw27FGFHm6a0HW/Rypo2SONcLEkZUdCxurE9uyGpjk+0MY4zcSj8tPv38Uj4qvVncx7R0VYdOW3dLeaM/DikX0qRWzOMb29sxuE7OkJj46CGT/IqfXGae0vbCRf1h4J/oajb65CS2kp+HblT+6x+2akZJgd4IPZVG/3M6Ppsv8Azi18FaZSDgjBFJUpexhu3p9tRjLiqjWjoYS7kdmgz+VaPgJ4yo6pI8vGR1+GPPW6au6R90W8UvOy4fqde9YekGvnqZyoDqcMjK6noZSCPqrXuTzSKlpI18CVVuoh0BwA6jsOz6T01scWW4aOQ6xSq8htfPJeaKQGlqyakzfXXRixXJdhm3vFMcw5g+ME9RK7x1qfPSNTJmtriawmOcMdgng27Kn95cGtr1j0SLm3kiO4kZRviuN6t6f61hmtcLGOO8UFZ7ZhDOOfZ2sKT8ljjPQ1eZLaMtNjhJM7dYdCmMl0B2DxHxf/AMqBI/GM/VWh6OvFuIEkGO+Xvhxwecemq3pnQWzl4hu51xvHyccRWtsr14OuxcpTilIgAfxvFewfxmvGfxkj669A/jcaxMvxYk0QYEEbjVn1G1xktZBFMSyscAn9J0AngJANwY7mAwd+DVbrxPEHGGrLTc4P+ij1Dp8cmPdH3H0fZ3SSoHjbaVhuP1gg7wRzg7xXRWH6ja4yWsgimJZWKgEn85zAZO4SjcAfh7gd+DW02d2kqB4ztK3Ajq3EHoIOQRzEVs4yTW0cdOuUJdsvI/RRRUngDUJp/WSK1B2yC+M7AOMD4zsdyL1nzZqt6769i3STuRwFYxmTcS0ni4QdxI35Y7hjgaxa/wBMmdtq4fCbW13PaJBPS7He7dZ82KhvR6jHbL3caZvdLS7NqO8BwZyCsUX7NW4tg+ERnfuAFW3VvVCCyBYZknbe8z72JPHZ6PrqkQ8pTogis7VURdyrGjv9Q3nrpqTWDS83gQTqD0xiL6ZMVjbb+C1CMI+WjTbmWqVrJrDs5jiPfcGbmXqHSarsmitKy+GwX9rccPMCRTJ1NnP5y7t07Ntz/QfTWOVcpFqvLqre9bON5ecsevfXHc3u8LGCzsdlVGSSTzAVMJqhbj89fO3VHGqfSzN9VTmrmg4u6bGj4meUjDXMpLCNTxJbGE7BvOKiGNFPbPV3V7ZrUeCM0LoZoCXK91vNhmIG9bdAO+38NrGcnzCmdc22XspG4PbuM9auMjt74emtt0Lq3FbwtEuWaRSJZSO+ckYz1AZ3DmrOr3RU8ai2uLE3KRsTGwiMqHm2lYDvcjGQcVYcU1o1cLHGal8lb98CRUVNtCFAAJUE4HSaiJ9aEkPwWP6qLn6BV8ttBzDfFomJP1u5QKfSe+qVTQ2kyO9iiQdG2ox5lFYfQi/JeXU7Y+1Jfoytb1m8GGdvkxOf6U73O5bctrOc/qEfXWqLqvpJuMsKfvufqWva6j3reHeRr8lHf62WpWPBfAn1TJmtORRtQrC5tbkXEydyUvEioxXbcs2wTsgnA2Xbj0ir5yv3rJbwIPBkm7483eKSB6d/mNd+hNRlikWWaZ53Q5UbOwgPM2zkkkdZqf01oiK6iMU67Snf0FSODKeY1m1wa5tt7ZgujNA3Q76Oa1XJJyZJFbec8BH/AFqV/wCCXZ8K8hHY0rf0FaBHyZ2g+HOf/cx9QroHJ1Z/3/zrV5dcX8GdZNsVpMzY6tzHjfxD/wBtz/vrx/Zf418nmiP9WrTl5PLPol88r+2nF1AsvFue2R/bUelD6H8u7/JmVvqtERh71sc+zGAfNk1ZdXdFpdzxxRri0tQpYfGxvVCecsRk9WemrmNRLHxGe15PtVNaN0bFAnc4Y1jTOcKMZJ4k85PWa9KKXgxTslN7k9nUBQw5jz7qWivR4MM0noqOb8hJI0EtvLKB3u0MMfBIPYpBFc41W+LfKO2I/wBGrY9L6tWty21NCrPjG2Mq+OYFlwT56iW5OrI80o7JWry4p+TJC2cPa9GZHVSXmvYT2o4/3Gmn1Uu/gz2jdryL/wDWa0uXk2tz4MtwvY4P1g1zvyar8G7nHygjfUBXn0ofRmWZevE2ZtLqrfY/8M3yZvtKKsOp1vPaNYrNsiQTvHsqwf8AJSnGyxU4JBZiBk8F6KsLcm8vwb4jthz/APYKktXtRRBMs007TumSg2O5qpII2iNpsnecb91TGCj4MVt07OZvZcRS0gpa9mIQ1nGu+i1iue6MM292pimHMHwQT51we1T01pFRmseiRdW7wncWGVbHgOpyrekegkc9AYRqzpI2E81pcE7AbvW47vgyDpDLg1b20hC/gyIfOK5NMaBdtlL2xlkZBsrNAHY7I/XjGcdRqCk0DYcCbuE/L3jzSKawzr2XaMt1rTRJaR0ekm8EBulTx7Rz1A3Fk6cRkdIAP1b6e/sxEfzOkGXqkjDf5lcfVS/2Yux+bu7eTqLOn1jFYJYzZs6usKPuRwj8cRXoGnJtBaRX9CsvXHIh+sgmuCeS4j/O2s6dZifZ8zYwawvGmbCvrND87R0TwhwQ3CrPqLrlJayCGYllY4BP6TdgAk7hIBuDHcwGDvwapY0zHwbKnr3fXXqe5jkXGQayU99b01wVOovFyY98JfkfTdldLKgdDtKw3Hh5iDvB6Qd4p+sK5P8AXlreQQyttKxABJ/OcwyTwkAxg/DwAd4BrY49PW5APdohkA4LAEZ6Qd4PVV5HNtaZl+lrNoy9tdWhnTuryRkxtIG2icOGUbmwd/nos9FzDHufRgQcx7kiekv/AFrYcUYqQZnDoPSrDAWKEdDSAfRGGrqj1GvGx3S7RekIrN6CSPqrQsUtCCjxcnKfpLmdvk7Cf0Nd0HJ9ZDG0kkh6Xlff2hSB9FWqigIe31Xs03rbQg9OwCfpqUhhVRhVCjoUAD0CnKKAKKKKAKKKKAKjdI6etoFLTTxRhc52nUYxzYznPVUjVAvOSOxeV5QZkZ3Z22X52JLYJBI3npoDxLysW2T3OC5kXO5wqqGHSAxBx2iuzQPKNDc3EduIJ42k2tln2dnKqWIOCeYVk+krVbe6uoELFIp2RNtizYAXiTx41JaivnSln8qb/ReoJN4nnVFLuwVVGWZjgADnJPCqTc8q1iCRGJ5gN21HEdk9hcrkdY3VyctspFpAme8kuVDjmYKjsFbpGQDjqFZZ3WgNV9960zs9xutrGcbC5x0+HXVa8q1izASd3hB3bUsR2B2shbA6zgVjhhHchNjvjeNFnn2Pc6nZ7M5NKZabGj6YhnV1DIwZWGQynIIPODVO01ymWUDtGhe4kXIYQLtKpHMZDhc9QJrNrfTksWhTDG7KJb5rcEEgpEUaV1Q82dnH7xquKwUYUAADcB9VNjRqp5Xo/I7j1o/tV02fK3akgTQ3EIz4ZUSKOttgkgeY1jVveIVG1HK8hJzmfuKKOYJGqlm3Y3sR2c9NxO+1h3ZI872VBOyjrUsm19fUabGj6ms7pJUWSNg6OAyspyGB4EGnqrPJxZRw6PgSGf3RH37CULsA7TsSAmTs4JIxnmNTWmYpGgmWEhZWidY2PAOVIUnqzipIKzp7lKsraRogXmlXcywrtBT0M5wueoEmoQ8sEXNZ3HrRj/dVF0rqTdWcQaeS0jXmLzEM7cTgFcsx41DXUtt3GIQi5NxhTNM74hz8IRxEZPbu89QSa7Z8rtmSBNHPCD8JkDqO3YJIHmq+2tykiK8bB0YBlZTkEHnBr5bM+8AZZjuCqCzN1BRknzVvnJdoia10fHHOCrlpJO5njGrtkIevnI6SaAt1FFFSQFFFFAFeHjBGCAR0HeK90UBG3WgLaTw7eFu1F9lRk+oti2/uOz+zeRB6FYD6KstFAU2Tk7h/Rz3CHm75WA8xXP00y2pNwv5q9P76fZarxRQGc3uq99vytrcD9bcx8zrj/NVdv9U/HaKHSWh3H1oWraKTFQD56m1YtdoEQXykMCE74gkHcBlM/TVr/sJeSd/iJdvvtlm3rtb9k7uIzitaIo2aknYtFVDTuvSW1w1uLa4mdER2MXctkB84Hfup5jXCeUseQXv8D72hBfaKoPvmDyC9/gfe0nvnr5Be/wAD72gL/RWf++gnkN7/AAPva8++knkN7/A+9oDQqKzz31Y/Ib3+B97SHlWj8ivf4H3tAaJRWde+xF5FefwfvaQ8rUXkV5/B+9oDRqKzf33IfI7z+D97SHleh8jvP4P3tAaTSGs29+CDyO8/g/e0h5YrfyS89EP3tAZvrjdqukb4FgD7pbcT1LXVydXStpWyCsD30vA/3MlXKXlRsWJZ9HTsx4lo7ck9pMlJDyq2KHaTR86sOdY7dT6RJUElg5WdBy3NohgUu8Eol2BxddllYL0kbWcdRrDTeLkgnZYHBVu9ZT0EHeDWx2XK3DM4jisrxnOcKBDk4BJ4y9ANWrR6W1/BFcNbxsJUDKJo43YA8x47+w0B84nSS9zEOeFwZ853YMSx47cg15F0CQqnaZtyqvfMx6FA4mtfu9P6PSWWNdEGTuUjRs6QWuyWXjjaYH6Kcs9dLaHfFomeM9Mcdqn8sgoDn1c5P2l0S0FyDFNJMbiPnaFgNlCw6SucjoY89Ztp3Ql1ZsVuoWQD9IoLxMOkOBuHbg1rvvmL5Be/wPva8tymKeNhe+cQfe0Bhn/Ex3LuW1BsbW1tdzj7rnOfzuNr6eG6vdvN3RgkQMjngkY2mPmFbK2vdsTk6LuD1mO2z/qU7ByjQp4GjrpPkrbr9UtAVm/nvtD6LtFR+4yzXEzyjYWTYDgsqHIIB4E458jNS+o+ut3JYaRubhu7NbKXiyixg7MRcqdhRkZAqSblQjPGwvPRB97SHlPjwQbC8weIxBg9o7rQGJaU049zIZriUSStzk7lB37KLwVeodFccF2oOXKydRdkH+Qg/TW3f2+tP/K5/m7b7yk98C0/8rn+btvvKE7Me0RrBJaktbzLExzllCE9m0wJ+mvoDkn0tNdaOSWeQyOZJl2yACVWQheAxwFR+hdc9GzSdzltxasSAnumOJVc9CupK56ic1fII1UAKAF5goAHmAoQx2iikzUkC0VXtZ9cbWyGJX2pSMrBHhpW/d+COs4FVj33YfI7z0Q/e0BpFFZt778Pkd56IfvaT34IPI7z0Q/e0BpVFZp78MHkd56IfvaT347fyS89EP3tAaZRWZ+/Jb+SXnoh+9pPflt/JLz0Q/e0BptFZj789t5JeeiH72k9+i28lu/RD97QGn0maze25XoZBIUs7xhHG8r4EPeogyzH8rwArQbW5DojgEB1VgDxAYA79/XQGYaztjStz+wtv99crSU7re2NK3H7C3/31HtJUEjrSU00lMtJTLSUJHmkpppKZaSmXkoDpQ5YDpIHpOKmToCSSa4jtoHlW3lETOZo48sY0kOAR0OKrcVxsurHfhlOOnBzUtDrpcwTXL24i2LiczYlViwyqrjKsBwUUIJA6m3fkjf4mL2V5OpV35If8TF9mmDym3/Rbeo/2q8nlQv/AItt6j/aoB86jXXkp/xMX2a8nUO68lP+Jj+zXOeVO/8Ai23qP9qvJ5Vr74tv6j/boOToOoF15Kf8TH9ivJ5PLryU/wCKj+xXMeVq++Jb+o/268nldvviW/qP9ug5Ok8nNz5N/wDKT7FeTybXPk3/AMpPu65jywXvxLf1G+3Vq1R12vLh7RpRB3K5nmgIRXDq0cTSZyWIwdmgIvQuo13bTLMlqpZM4DXS4OVKnOI+g1ompWjpLext4ZgBJGmywU7Qzk8Dz8anKSpIMbVvy97/AOsn/pThkrjkfFze/wDrJ/6UNJUEnQ0lNtJTBkptpKAfMlNmSmGkrqlg/wCUWSNGkla7WBUUgFgyA4AO7OeyhIyZKaaSuRLoEld6uu5o3BV0PQyHePRQZKAfMleDJTDSU00lQB2cKwKsAwPEEZBqR1f1rurEgRt3e3HGCU5ZR/cyneOw5HZUK0leGkoDZtF8odjLC0rTCEoAZIpu9kTPNs/D38Cuc1StZeUqefKWQNvEeMzgd2Yf3aHdGOs7+oVR5ApIJAJHAkbx2UjSVJB7RQCzb2djlnY7TselmO80rSVztJTbPUEj7SU20lMtJSRhnYKgLMTgKoJJPQAONAOGSm2kqz6t6rvNJsoizSA4fJzbW5zv7vIv52Qb/wAkh5jkiq3p13EzrK/dHRnQvgKCEkdBsqNyjAAAHACpAw0lNtJTBkptpKgD7SU2ZKYaSm2koC26mNlNI/8Aa73/AEzX0Lob/p4f2Uf8gr5z1FbK6R/7Xe/6Zr6L0P8A9PD+yj/kFSQzLtdmxpW4/YW/++oppKlNeIXbSs+wrN+Qt87IJx4fRUS1lN4qT1G9lANtJTLSU61jN4qT1G9lNNYTeKl9RvZUEjLSU00lOto+fxMvqN7KabR0/iZfUb2UB70e+Zoh0yxj/MK0jQ2rwu5r1pJ7hAl5LEixOqKqrjAA2T11neidHTieEmGUASxkkowAG0N5OK1zUE593Hp0jd/Q+P6VJB4/sDF5TefOr9ik/sBF5TefOr9irfRUkFQ/sBF5TefOr9ij3v4fKbz51fsVb6KAqHvfw+U3nzq/Yo976Hyi8+dX7FW+igKh730PlF584v2KesdR4Y5Ype7XTmFy6LJICgZkZCdkKPgsRVpooAoopDQGG3T4ur3/ANZN9YptpK9XdtI11elUdh7rm3qpI4jops2MvipPUb2VBJ5aSm2evbWM3ipPUb2U21jN4qX1G9lQSeDJVm0Acx2I6dLD/Lbg/wBKrDWE3iZfUb2VadX4GUaMVwVY6SmbZYYOBaSb8Hm3VJDL3rNqhbXoBlXZkXwJozsyL5x4Q/VbIrJ9ZdV7uxy0g7tAP/ERjwR/fR8V7Rkc+6t3FBWpIPmxZwRkHIPAivJkrVda+TGGYmW0YW0x3lQPyMh/WQeCf1l9BrKdJ6NuLeUQ3ETRyHcuO+ST9k43Nz7uPVUEnhpKbaSnW0ZP4ib5tvZXhtF3HiJvm39lQSMtJTZkp5tF3HiJvm39leG0VceIm+bf2UAw0lNtJT7aJuPETfNv7KmdB6ru8io8bSzHBFqp2dkHg93LwgTn2fDO7AGaAibGwaUFyRHEpAeV87AJ+CoAJd+hFBJ3dNaZqlqGzjLB7eBh3213t3cDoYj/AKeP9VTtHnNWvVnUpISktwVlmUfkwF2YbcfFt4/gnpc5Y9NWwCpIOfR9hHBGsUKLHGgAVFGABXzFre2Lycf303+q9fUpr5f1v0dNJe3JjildRNKMojMM7bHGQOO8UYRX2kpsyV1nQlz5PP8ANP7KT/gdz5PP80/sqCTiL15zXf8A8DufJ5/mn9lH/A7nyef5p/ZQE5qDw0l/2q9/0zX0fob/AKeH9lH/ACCvnnUvR00SaRaWKSNTou9ALoygkxnABI419DaGP/Lw/so/5BUkMzjlEtI2vWZkQt3OMZKgnAG4Z85qs+4o/Fp6o9lFFAHuKPxaeqPZR7ij8Wnqj2UUUJD3FH4tPVHso9xR+LT1R7KKKAPcUfi09UeytR5NoVS0wiqo7o5woAGTjJ3UUURDLZRRRUkBRRRQBRRRQBRRRQBSGiigMU1jso/ddwe5pkyuSdkZJzxO6o73FH4tPVHsooqCQ9xR+LT1R7KPcUfi09UeyiihICyj8Wnqj2VN6kWcYvrciNAQXwQoyPybjccbqKKEGwilooqSDy1Q+ttqklpMJERwEJw6hhkcDg89FFAY37ij8Wnqj2UvuKPxaeqPZRRUHoPcUfi09Ueyj3FH4tPVHsoooA9xR+LT1R7K1fk/tI47NO5oibRYtsqF2jnicDeaWigZZBS0UVJ5ENYprDZR+6pz3NMmVyTsjecned1JRUMlEf7jj8Wnqj2Ue44/Fp6o9lFFQSHuOPxaeqPZR7jj8Wnqj2UUUAjWMRBBjjI38VX2VuWjlHco/wBmn8opKKkg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data:image/jpeg;base64,/9j/4AAQSkZJRgABAQAAAQABAAD/2wCEAAkGBxQSEhQUEBQTFhUXFxwWFxUUFRQZFxwbHxgcGBUZGhsYHCggGB4lGxsYIjEhJSksLy4uFx8zODMsNyktLisBCgoKDg0OGxAQGiwkICUtNzItLCwsLCwsLDAyLCwsNywsLCwsLCwsLCwsLDQsLCwsLCwsLCwsLCwsLCwsLywsLP/AABEIAFAA8AMBEQACEQEDEQH/xAAbAAEAAQUBAAAAAAAAAAAAAAAABgECBAUHA//EADkQAAEEAQICCAQDBwUBAAAAAAEAAgMRBBIhBQYHEzFBUWFxgSIykaEUscEjQ1JigrLRFzNCU3IV/8QAGgEBAAMBAQEAAAAAAAAAAAAAAAIDBAEFBv/EADERAAMAAgEDAgMGBQUAAAAAAAABAgMRBBIhMUFRImFxExSBkcHRBSMyQrEVUqHh8P/aAAwDAQACEQMRAD8AiK9o+WCAIAgCAIAgCAIAgCAIAgCAIAgCAIAgCAIAgCAIAgCAIAgCAIC6kOikBRAEAQBAEAQBDgQ6EAQBAEOBDoQ4EOhAZWFw+WbV1Mb3hgtxaCQ0eJPd3/RRdJeSUxVf0rZ74PAcmZnWQwSvZ/E1przrx9keSZemyUYclLcy9Hjw7hc07i2CN8jh2hoJr18PdKpT5ZyMd29StnnmYb4XlkrHMeO1rhRXVSa2jlS5eqWjxAvsXSJmcR4VNj6evifHqvTrFXVXXpY+qjNzXhk7x3H9S0YSkVhAEOhAVpAKQFyHAgLSEOikApAKQCkApAKQFEBWkApAKQCkApAKQ4UQAhDp1qHi7zwOWWQNaXNdGwMbpFGowfMncrC4X26R7Cyv7q6fYlLAGGCSKRjMOOF104BpvSI78gA73Ko87TXxbNXjTT+FI0/LsgyMWZ2EQ18uS5zyDpc1pk3J8+rG3qrMnw2ur0RThavG3j9X+v7Gq5q4Q3imW8RTRsbjRASSH4gXOLiBsRsKNm9rU8VvFHdeSnPiXIyNJ66Uazo55bdoGZoEjtYZE0kU34qfK6+3TvQ8lZnyLfR/76FXCwdvtNfT9yzpkkccmFp+URW3fxd8R+w+icT+lnP4i31pfIgAbew3PgFqPPMh3D5QLMUoHiWPr8lzqRLor2f5GMukSoCHC5AEBfpQ6U0oC0ocKWPJAAgFhALCAqgKWEAsIAgK2gKEhALCAqgJN0f8utzcgiT/AGoxqeB32aa3yvf6KnPk6J7eTXw8Cy338I6Jztx2DAxzAxlPljc1jYw0BorTqPgN/sVkw46yV1P0PS5OaMMdKXk4psvRPCFoBq2q9vC9kBUeXpsgFIDM4RxF+NKyaOtTLrULHZXZ7qNSqWmTx28dK15NlGyTiORJLM4NAAMjwNmjsAA8TWwUe0TpFyVci3VfidA4Vy4Y2DqwIGkeAMp83uPZ/wCR9VnrKt+/+D0seDpXbt/kxc/GfGTpmfqbufjJr1B7lKaT9CNS59SP5vVTnRkgNcflnaAHA/zgbOHnt/i5S0tz+Rmvpvtf5kU4hw98Ejo5B8TfoR3EeRU001tGK4cV0s8NK6RGlAX0gFIDpvRFwpjoppZGNcTIGt1NBrSLNX2bu+yxcq2mkj1f4djXS6a9SWQ8WhdmOxGxfExmsv0s0gbbeN7hUOaUdezYskvJ9nojXSrjs6rHijYwSTShoIa0GgKqwL7XNV3Fb2232Rl56XTMpd2yVcXiix8WR4Yz9nEaOlvc2m93jSoh1Vrua8imIb14Rrej3hTGYEOpjSXAvJLQTubHaPBTz2/tGV8TGlhW0QzlyMZPGpH0NDXSOAoVTfgbstGR9OHRhwpZOU39f2OjcRyIYZIIzE1zpnlraazam6nON9w/VZJVUm9+D07qZaWvJq+kLRFgTFrGBzqYKaLtxrbZT4+6yLuU8vU4XpFvKfKUGFCJJmtdLp1ve4A6drIb4AeKZc1XWl4HH40Yp2/PubPFdj8Sxg90eqN9gB7QHCiRYrs9lB9WKtbLZ6M8b12ZG+ROphlmwOrL3xve8yOawt02Azzuq7u21dn6mlezLxeiaeHXdepuea+N4+A2MyQh5kJADGsvYAk714j6qvFF5N6ZfnzY8KW15OH5Upe97z2ucXEDzN/qvSS12PBp7bZ23o3fGcGLqxVW1xIq3A7+osrzeRvr7nu8Ny8S0aXpA4tFkPbgMB6100bXO0jZpIJo+4VvHhyut+Cjl5Zt/Yry2iVcQOPg475WwsDWC6Y1oJ7gLVE9WStbNd9GKHWvBfFiwZkUUskDCCA9oka0kWLC43UNpM6pjJKpox+XOLw5rJDHFTGPMfxNbpdQBsAd1EKWSKxvuyOHLGVPS7J6OV9I3DI4MxzYWhrXNa8tHYCbuvAbLbx6dRtnkc3HMZdSReleZRpQHSeTcJrW47D3jr3ebiajHsAfss2V9mz1eNCUyvxMrm3mCVrc2GNwbLHEJoi3t099+O4VCmVKa8mrqbpp+CKR5p/FtyNJLcvGZbgLAkaNVE+lqcr4vqQt/C17GPxDIa9rg1zTVg0bojuPgVvwPddjBnTU9y7in7bDhmPzRuMLj4tItv07PdQqejI5/EryfHim/bsaCl0zCkBegCA7b0c4vV4EPi63/Un9F5nIe8jPe4c9OGTW8j/tc7iM/drETT6Eg/2t+qnn+HHMlXF+LNkv56PLmd4l4vgxE7MBfX8xsj+xq7i7YaZzO1XJifY33POFNPhyRY7dT3kCrA2uz2qrBUze6NHKirxuZ8szsl4xcRxHZDFt/S3b7hQXx39WWU1jx/RET6MOWZMcOnmoGVjQxo3Ib8xJPidtvJaOTlVfCjHwePWNOq9TMx89uVxYBh1MxYnixuNbiA6vSgPYqLlxi7+pZNrJyO39q/5Z4dJGe1kmBG/5TkCR/hpYWjfy+K/Zd407VP5EObaVQn77JLzNjSS4s0cNa3sLW2a7fP0VGNpWmzVml1janyWcLx24WGxsjgGxR/G7u2Fu+67TeS+3qIlYsaT9ERPovJmmzcpwrrHgDyslxHsCxaOV8MzJi4Ld1eR+ppul7K1ZMUf/AFx37uP+GhWcRalsp/iNbtL2RBFqPPO8ci4nVYMDe8s1n1d8X6rys9btn0HFnpxSjnnKh/FcYdL3a5JB6C2s+1LZl+DDo87j/wAzkuvq/wBCWdKsx/Cxwt+aaZrB+f519VRxV8TfsjXz3/LUr1ZI+KzDGxJHN2EcR0+zab+iphdVr6mq30Y2/ZGo6NMPq8CLxfbz7nb7AKfJreRlHCnpwr5nL+ecvrc7Id3B+gf0jSfva3YZ1CPK5VdWamaKlaZxSAn+DmaGwSDsdC0Vt2sJDh9x9VQ53tHqRelL+RHuKcYb+KzZ2mxFjCKyLBeTdHxrw81R4bfsjV5Ur3Zb/wDbcXQxlg1GLrJKOlrRQoADbc/Su/uuht0p19SjJKUut/Q0OTw8da6VzyXOP/H4BXddHfau/daMfDXX10/0M+bmPo6JX6kiI0cP3/eTDT6NFk/ou5nvL9EUeOP39WaJcM4QF9IClICT4nP2XExsbOqDWNDR8HcBQ71Q+PDe2bJ52WUktGHwPmzIxGOZDopzi9xc2ySQAd/ZSvFNvbK8XJvEtSYXEuMyzz/iHuqQVTmbVp7KUpiZnpXghearvrfkkX+pOZo01Fq/j0m/WrpU/dY2af8AUMutdjAz+dsqaB0ErmFrhpcdNOI9Qpzgia6kV1zMtQ5Y4nztlzM6vWI2VVRDSa8Lu0nBEvYyczLa14XyMLl/mGbCLzBo+OgdTb+W6rw7SpXjm/JXhz1i30+pZx/jsuY9r59NtbpGkUKu12McwtSczZqyvdG24Vz7lwMEdskaBTesBJA7hYO6rvjxT2X4+blha8mBx7mjJzBUz/gBvQwU338fdSjFMeCrNycmXtXj2PTgXNuRiRmODRpLi46m2bIA/QJeGbe2dxcq8U9M6NbxfiUmTK6WatbqBoUNhQ2U5lStIryZKyV1UYRCkVkrZ0gZYYGAxBobpFM7BVDv8FR93jezZ9+y612NPwDjcuG9z4NOpzdJ1C9rvZWXCtaZRhzVie5MvifNmRkSQyS6C6Fxcym0LJBsjv8AlCjOKZTS9Sd8m7pU9dvB78V53ysiJ0UhZoeKOltGu3ttcnBEvaJZOZkuXL13PXC5+y4o2Rs6rSxoaPg7gKHeuPjw3tkp52WVpaIxK8ucXO3LiXE+ZNlXGRvb2W0unBSAkHL+W17DjSODbOqJ57Gu7wfIqFdn1GrBe19m3r2MbjDSNUWVH29oPYd9vXyVqwxkXbuTea8Vd+zNYX1I+QE24NHkNN1+atjjKbde5VfKbhT7GdwnhL8h1/KwbueflA71PLmnGvmV4sNZHv0PTj+e2VzGRf7UQ0s8/wCJ3vQ+ixyn5flks+RU0p8I1dKRSKQF6HAgKaUOlNKAaUA0IBpQDQgGhANCAaEA0IBpQDQgGhANCAaEA0IBoQDQgGhANCAaEA0IcNxh8fka0MkDZmDsEosj0d2hQcLe12NEcmktPuvmeo41CNxhxX5vcR9NK7q/9zO/eJX9i/P/AKMTiXGJZhpJDWD92waW+/j7pMJEMmer7Px7GuDVIpKoAgKoA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22564" y="180231"/>
            <a:ext cx="6148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Система </a:t>
            </a:r>
            <a:r>
              <a:rPr lang="ru-RU" sz="2800" b="1" dirty="0">
                <a:solidFill>
                  <a:schemeClr val="bg1"/>
                </a:solidFill>
              </a:rPr>
              <a:t>подготовки спортивного резерва Свердловской области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62143" y="9497537"/>
            <a:ext cx="245048" cy="37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31" tIns="49767" rIns="99531" bIns="49767" anchor="ctr">
            <a:spAutoFit/>
          </a:bodyPr>
          <a:lstStyle/>
          <a:p>
            <a:endParaRPr lang="ru-RU" dirty="0"/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148816" y="4016170"/>
            <a:ext cx="245048" cy="37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31" tIns="49767" rIns="99531" bIns="49767" anchor="ctr">
            <a:spAutoFit/>
          </a:bodyPr>
          <a:lstStyle/>
          <a:p>
            <a:pPr defTabSz="495269"/>
            <a:endParaRPr lang="ru-RU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2684923" y="1416801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 lIns="99583" tIns="49792" rIns="99583" bIns="49792"/>
          <a:lstStyle/>
          <a:p>
            <a:pPr defTabSz="495269"/>
            <a:endParaRPr lang="ru-RU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77" name="Прямоугольник с двумя вырезанными противолежащими углами 21"/>
          <p:cNvSpPr/>
          <p:nvPr/>
        </p:nvSpPr>
        <p:spPr>
          <a:xfrm>
            <a:off x="291467" y="3837457"/>
            <a:ext cx="1477908" cy="1190199"/>
          </a:xfrm>
          <a:prstGeom prst="snip2Diag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ВСЕГО</a:t>
            </a: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149</a:t>
            </a:r>
          </a:p>
        </p:txBody>
      </p:sp>
      <p:sp>
        <p:nvSpPr>
          <p:cNvPr id="78" name="Прямоугольник с одним скругленным углом 77"/>
          <p:cNvSpPr/>
          <p:nvPr/>
        </p:nvSpPr>
        <p:spPr>
          <a:xfrm>
            <a:off x="2233904" y="3227975"/>
            <a:ext cx="1944254" cy="1165699"/>
          </a:xfrm>
          <a:prstGeom prst="round1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СДЮСШОР</a:t>
            </a: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</a:t>
            </a:r>
          </a:p>
        </p:txBody>
      </p:sp>
      <p:sp>
        <p:nvSpPr>
          <p:cNvPr id="79" name="Прямоугольник с одним скругленным углом 78"/>
          <p:cNvSpPr/>
          <p:nvPr/>
        </p:nvSpPr>
        <p:spPr>
          <a:xfrm>
            <a:off x="2235722" y="4631921"/>
            <a:ext cx="1944254" cy="791470"/>
          </a:xfrm>
          <a:prstGeom prst="round1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УОР</a:t>
            </a: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80" name="Прямоугольник с одним скругленным углом 79"/>
          <p:cNvSpPr/>
          <p:nvPr/>
        </p:nvSpPr>
        <p:spPr>
          <a:xfrm>
            <a:off x="2256281" y="5554989"/>
            <a:ext cx="1944254" cy="726232"/>
          </a:xfrm>
          <a:prstGeom prst="round1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ЦСП</a:t>
            </a: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81" name="Овал 80"/>
          <p:cNvSpPr/>
          <p:nvPr/>
        </p:nvSpPr>
        <p:spPr>
          <a:xfrm>
            <a:off x="4831738" y="2122043"/>
            <a:ext cx="5657883" cy="539741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СИСТЕМЕ ОБРАЗОВАНИЯ</a:t>
            </a: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49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4853070" y="3545019"/>
            <a:ext cx="5657883" cy="751805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СИСТЕМЕ ФИЗИЧЕСКОЙ КУЛЬТУРЫ</a:t>
            </a: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Стрелка вправо 82"/>
          <p:cNvSpPr/>
          <p:nvPr/>
        </p:nvSpPr>
        <p:spPr>
          <a:xfrm rot="21065349">
            <a:off x="4273997" y="1796226"/>
            <a:ext cx="466347" cy="238040"/>
          </a:xfrm>
          <a:prstGeom prst="rightArrow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Стрелка вправо 83"/>
          <p:cNvSpPr/>
          <p:nvPr/>
        </p:nvSpPr>
        <p:spPr>
          <a:xfrm>
            <a:off x="4226483" y="3778130"/>
            <a:ext cx="466347" cy="238040"/>
          </a:xfrm>
          <a:prstGeom prst="rightArrow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Стрелка вправо 84"/>
          <p:cNvSpPr/>
          <p:nvPr/>
        </p:nvSpPr>
        <p:spPr>
          <a:xfrm>
            <a:off x="4224769" y="2272893"/>
            <a:ext cx="468061" cy="238040"/>
          </a:xfrm>
          <a:prstGeom prst="rightArrow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AutoShape 40"/>
          <p:cNvSpPr>
            <a:spLocks/>
          </p:cNvSpPr>
          <p:nvPr/>
        </p:nvSpPr>
        <p:spPr bwMode="auto">
          <a:xfrm>
            <a:off x="1925396" y="1416804"/>
            <a:ext cx="310326" cy="5993648"/>
          </a:xfrm>
          <a:prstGeom prst="leftBrace">
            <a:avLst>
              <a:gd name="adj1" fmla="val 4454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9583" tIns="49792" rIns="99583" bIns="49792" anchor="ctr"/>
          <a:lstStyle/>
          <a:p>
            <a:pPr defTabSz="495269"/>
            <a:endParaRPr lang="ru-RU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87" name="Загнутый угол 86"/>
          <p:cNvSpPr/>
          <p:nvPr/>
        </p:nvSpPr>
        <p:spPr>
          <a:xfrm>
            <a:off x="4795486" y="5748931"/>
            <a:ext cx="1768493" cy="1259883"/>
          </a:xfrm>
          <a:prstGeom prst="foldedCorner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СИСТЕМЕ ФИЗИЧЕСКОЙ КУЛЬТУРЫ</a:t>
            </a: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98   (65 %)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Загнутый угол 87"/>
          <p:cNvSpPr/>
          <p:nvPr/>
        </p:nvSpPr>
        <p:spPr>
          <a:xfrm>
            <a:off x="6706426" y="5752048"/>
            <a:ext cx="1800199" cy="1256766"/>
          </a:xfrm>
          <a:prstGeom prst="foldedCorner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СИСТЕМЕ ОБРАЗОВАНИЯ</a:t>
            </a: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49 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(33 %)</a:t>
            </a: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4795486" y="4710853"/>
            <a:ext cx="5654630" cy="316803"/>
          </a:xfrm>
          <a:prstGeom prst="flowChartAlternateProcess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ИТОГО</a:t>
            </a:r>
          </a:p>
        </p:txBody>
      </p:sp>
      <p:sp>
        <p:nvSpPr>
          <p:cNvPr id="90" name="Стрелка вправо 89"/>
          <p:cNvSpPr/>
          <p:nvPr/>
        </p:nvSpPr>
        <p:spPr>
          <a:xfrm rot="5400000">
            <a:off x="7422871" y="5299407"/>
            <a:ext cx="367310" cy="247968"/>
          </a:xfrm>
          <a:prstGeom prst="rightArrow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Стрелка вправо 90"/>
          <p:cNvSpPr/>
          <p:nvPr/>
        </p:nvSpPr>
        <p:spPr>
          <a:xfrm rot="5400000">
            <a:off x="5502936" y="5247350"/>
            <a:ext cx="367310" cy="247968"/>
          </a:xfrm>
          <a:prstGeom prst="rightArrow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4786068" y="1433005"/>
            <a:ext cx="5657883" cy="584733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СИСТЕМЕ ФИЗИЧЕСКОЙ КУЛЬТУРЫ</a:t>
            </a: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67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Прямоугольник с одним скругленным углом 92"/>
          <p:cNvSpPr/>
          <p:nvPr/>
        </p:nvSpPr>
        <p:spPr>
          <a:xfrm>
            <a:off x="2244947" y="1714706"/>
            <a:ext cx="1944254" cy="1191699"/>
          </a:xfrm>
          <a:prstGeom prst="round1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ДЮСШ</a:t>
            </a: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118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Загнутый угол 93"/>
          <p:cNvSpPr/>
          <p:nvPr/>
        </p:nvSpPr>
        <p:spPr>
          <a:xfrm>
            <a:off x="8654280" y="5752048"/>
            <a:ext cx="1770386" cy="1256766"/>
          </a:xfrm>
          <a:prstGeom prst="foldedCorner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ДРУГИЕ</a:t>
            </a: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  (2 %)</a:t>
            </a: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Стрелка вправо 94"/>
          <p:cNvSpPr/>
          <p:nvPr/>
        </p:nvSpPr>
        <p:spPr>
          <a:xfrm rot="5400000">
            <a:off x="9288883" y="5299414"/>
            <a:ext cx="367308" cy="247968"/>
          </a:xfrm>
          <a:prstGeom prst="rightArrow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4833921" y="2761133"/>
            <a:ext cx="5657883" cy="587450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ведомственных</a:t>
            </a: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Стрелка вправо 96"/>
          <p:cNvSpPr/>
          <p:nvPr/>
        </p:nvSpPr>
        <p:spPr>
          <a:xfrm rot="1679893">
            <a:off x="4253352" y="2660982"/>
            <a:ext cx="466347" cy="238040"/>
          </a:xfrm>
          <a:prstGeom prst="rightArrow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Прямоугольник с одним скругленным углом 97"/>
          <p:cNvSpPr/>
          <p:nvPr/>
        </p:nvSpPr>
        <p:spPr>
          <a:xfrm>
            <a:off x="2248911" y="6422113"/>
            <a:ext cx="1944254" cy="831750"/>
          </a:xfrm>
          <a:prstGeom prst="round1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83" tIns="49792" rIns="99583" bIns="49792" anchor="ctr"/>
          <a:lstStyle/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Дворец молодежи</a:t>
            </a:r>
          </a:p>
          <a:p>
            <a:pPr marL="0" marR="0" lvl="0" indent="0" algn="ctr" defTabSz="4952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99" name="Номер слайда 1"/>
          <p:cNvSpPr txBox="1">
            <a:spLocks/>
          </p:cNvSpPr>
          <p:nvPr/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vert="horz" wrap="square" lIns="104262" tIns="52132" rIns="104262" bIns="52132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95269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95269" indent="-38097" algn="l" defTabSz="49526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93713" indent="-79370" algn="l" defTabSz="49526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490569" indent="-119056" algn="l" defTabSz="49526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989012" indent="-160327" algn="l" defTabSz="49526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5856" algn="l" defTabSz="914343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027" algn="l" defTabSz="914343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198" algn="l" defTabSz="914343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369" algn="l" defTabSz="914343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lvl="0" indent="0" algn="r" defTabSz="4952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F8B2AA-7245-4801-B476-D6527584261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4952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35793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21513"/>
            <a:ext cx="10693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8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AutoShape 2" descr="data:image/jpeg;base64,/9j/4AAQSkZJRgABAQAAAQABAAD/2wCEAAkGBxQTEhUUExQWFRUXGRwYGRgYGRoeGBoYHRwfGhocGhgaHCggGiAmHB0cITEhJikrLi4uHR8zODMsNygtLiwBCgoKDg0OGxAQGzQkICQvLCwsLSwsLCwsLCwsLCwsNCwsLCwsLCwsLCwsLCwsLCwsLCwsLCwsLCwsLCwsLCwsLP/AABEIAMIBAwMBEQACEQEDEQH/xAAcAAACAwEBAQEAAAAAAAAAAAAFBgMEBwIBAAj/xABOEAACAQIEBAMEBQcIBwcFAAABAhEDIQAEEjEFBkFREyJhMnGBkQdCobHBFCMzUnLR4RUWU2KCkrLwJDRjorPS8SVDRFSDk9MXdISUwv/EABsBAAIDAQEBAAAAAAAAAAAAAAMEAQIFAAYH/8QAQxEAAQMCAwQFBwkHBAMAAAAAAQACEQMhBBIxBRNBUSJhcYGRFDKhscHR8AYVIzNSgrLS4SQ0QnKSovEWNVNiJZPi/9oADAMBAAIRAxEAPwDTXpDUTF+/wwl8mifmukP5vxuWLtL95f3eoL3G2kV6BjlIEqSnTuMUc6BKLTpy4AqQreMVBkSiuZDiAugMcrAQuguIlXDZXYGIRAIXQXFZRA2yEcf9kb+0Ok9Dv2x4wf73W/lHqYtehai1CMlRFVwNAKyJ9wxs5iFJEpmfKUzEovl2sLe7tioK6Us8N5n8bPeEJ0aX6jTCkQ3rPf1wMOlxRXU4ai3MdcUqD1gmtqSkqt7nbpeOvwwVokwhSQs4yXNbVndq2Yq0VVZQUkF2HQ77nv8APEOpEaojXSmDkzj/AItWqrVIY0wfNA1HVvJNzE7d8VaDF1Z4aNE1vNmnUCLEHce/8cdA4KBdRUOG0iSWAYm9xiN47RVLYClz3g0KTOUUKvp1Nh647OYJUNEmFR4W9KvRDkaDJUgdwYt1jrjmPKs5pY6FDUyfmISSP4Y9NgagGHbPX6ysrEA70x8WUNXLMvtCMOtqNdoglpGq6o0RBLmAB03J7AdcL4zFtoMzFGw9A1XQEeyHDaDQ6+Yes7+oPX0OExjXVGy026kY4cMMEIwAAOwGBK6ocX4tToUXqswhLH3kwBAvJO2KPeGiUSnSc92Vo+NVkfO/MP5dliTTKlZjtpYyuk/Wslz3OIoVg8Eob2Q4SkbIcOqVnp00EsxCge+PxOKSJK2MwbSHYFpGe+i+lToFmrPrVZJGnT7gpEx8R8MKb0h0IDa5KQEywDspvpJB+UgwfQjBqlkek/PcIpy5RBc+XcgD5Y6ndI465V5soppz7vtww1srLcY0TnyiCMpT/t/42x5Da7P2t/d+EJ6h5gTa4ucek+TR/wDGUvvfjcsLaIJxT+71BeqnfG2SlAzmuwMQiAckM5j4rTy9B2qEAkEIp3ZosAPfijzAR6LCTIVngfFKeZpLUpkGQNQ6q0XBx2gVo6SJAYiVYNAXQGIVwJXQGIlEDYXoGIVgJQrjeWZ10rcyD9h/fjxkj56rT9kepi06Q+iC4y6LlqTO5Frk/gMaxcCVYDgFmHMXH8xnC7qCtBSKd5BDNMQNyYEz7sXkAIjWhQ8M5czNIjMaijKsgaoIkXEe6LbYWfWtlamqbQ49NM2T+kKlTQLmlY1FsNIHmHcyQAbYvSl4Q8TR3d26FKXFM/RzeYFShS8DUDqDRDHrYWk4aykTJS2iG591pAQomY8u/wAu2OaM3FQU4ct89ill6dF6L1QsqGU3ABsIPYR8MVc2LyuEzIRn+fmWPWqp/aBUe8icD3buStCE80cxtmVFGgSVkOTHmKr1PYT0jERHnLhrIXnJvGmy9Twq0aGcm4OpSbEztEx0646wAhSSXXKeaGaUuzowZTcFbzAAt3uNsbVG2HZPI+spICaju71KvmqrTpdSGe6KYlgegE7jY9sDpYvKC5zSI0HP9eaM+iHWBspMkFd1cXCaY6A6yRPrsvbYeoNcQG1i17rjUKaQ3bS0KZdSuRSEtUIJ1GEEAea1zOoWwAN3YO7FyeOiISHRm4DvVXP8eqKQI0EE6tWkiYmDp1GPct53WDi3lHTDSI7VG66Mpa4xzelbKMtdVWq0ygUkgrJUkwWW4BBMR8MX3rCCH6/Hx6EE2SFljNCruQFG7MxkUzq3Ji4kbW+ZjD5YOXqXYgVA5uczrHHq/RS8k1R+W5YE6fMBI3BvG9t4GKPIAKfdJpCeS0bmDNVTU/J2q2akzFioCmG0iLSYWdtzhPNfNF0u1sLMeKEa5knfeNpgf5+3Bi4vM9SYwpgEHn7ET5VMVEB7n8YwSk7glMYy90SpoPBH7A27wMNt0Wa7VNfK/wDq1P8Atf42x5Ha372/u/CE7h/qx8cU2Rjf+Tf+2UvvfjcsnH/vDu71BdBcbcpYN5r0DEK4ACxj6RKFd89VBBYAgJ2CEAgD44VcXEm2i0KRa0XTD9HORzNJ1L0WVan15GnSBMEA/I4DSrF1XKDbir1qYDM0LTAMOkpVrZXUYqiALoDHKQJXYGIRQIS1znzB+RUvF0eIS4QCY3Umf93HjA2dtVh/1HqYtCkJphZhxfnPNZk2WF20AWHcknrjZdSbxKIx0WARjlqpma5Jrk6QdQm0vETI3MdftwvWIsAjMGWbK7mOOgVAqhiqaVY9CTAY7eYqSJPv74o5tpUjrSTxykEzr01A88aAxm7+ax6RfDVMAU8x4K9aoHBrALqbMZfwkRWdV0sS9RZ1vqIAGnbsBjqeIDyQ1qE7Dlo6Tkscx8aNR9KKEVZEi7NB9ok9+wthynSgS5AJQ/KVGHnaqUHSxJPvA2HqcWc1ptC4WRRqwIUj62294O4npigsDPBVglwHNHeFeL4jZjQ60dHh6rEwRHlEyZ2232wu8gtyjVHdSyOgqrxWu4rOtxeZi4i4G9rxbEMNlJpsi2qJ5XmyrRVaardNrnctqk9I+rHXuIxoU8TFLJHApGoOnKdqXO9Ku1Mz+TmAZfUQr2nVBAKwD6nVBC4Cas9EfHx8dVwQNVQ5i5tRU/0aq7uwkldSEMpAGoMCpBubGbX3xRzzw/x8f5Ul4HBR8N54lGNT9IvhxTJOhijBiVqAEqzAAQfKIkbkGBWgQ7Tv+PjVcHB3ag3MnMz1SRqbQVA8p7bt5h5ZAix9cQHS5Vc61kq5zMB6kyyKTaQTv67TPWMWqOzEmEIdSucNqA08wpsRpUm+5VhcmCd8Hw4OQqpHTauOE0XWtScBv0tM9R7TjTcjqZE4GSACStSo9jmEArQ+cOLaigpq4LyoYg6SDYgb3kgwYid8KsqNnNNu9LOBFis8r5YipUEMwDlJAMSNxcSSBE4KHgx13V2wGA9aLcvuBUXaZ2He8fhi9MXQsY8OghGMuD4I76AP90fxw63RZhTTyv8A6tT/ALX+NseP2t+9v7vwhPUPqx8cU3rje+Tn+2Uvvfjcs7G/Xu7vUF2FxtylwxdAYqiALM/pDtm27+Gp++PuxVw6JKJo4BOnKzGGXoAsCL3v8cZmF+vcU9V+rAR4LjSlLBq6xCuvccpAlehcRKuGpD+lfOrRyyswBBrKt++hz192PHtYX7arAfZHqYnqdqYWRfzhq6isIAT2JCg7X+3G9umwpEnVO3ACwPgFn1n2i1iqj6t7yZ2tFsIPZxKYY5pkN4Jj4zk3eiaahVAEruWBAgbQBO3WcQFEhZpxDPlc5TTXqBgNIUE29kwJ3PeLHB2smi4lXzRUEIVxvOE1QovDiB0OmD85JjBsKwBkquJfLhPBAs1TIdlgyWMCLmbiPmMOC4lKXlSUcvUUsx8oQCTPcwAJ3J2iOhx0giynTVFuEhfHpkyEBfpcKbfjGFaxO7dl1RqfnCU90aVFitQCFHsCTMiwIHQ7/AYyZe1pa7VNAAmVU5r4css6bhVaCd++95679MGo1C12UqGsD/OUfC+VFrUadWXJcCQpWLE9wcGfi8pI5JerhOmY0VTN8NoUcy1Ov+UaVUfo/CJ1MAw9qxEG9t5xFWtW3f0WWbG8xB7E3R2HiKzBUYLHrHOFMKfDZk/l594y/wCBwoa+0Yj6P+9G/wBPYv7Hpb715Uy/Dh5T/KAI9MvPfrjt7tAain/eqN+T+KcJaLfzNQ98tl3qFF/KfDZgBPhaoMDzQYie3pjXwz6RY3enp8cuk9U3S1bYG0aYc7KMov5wmB2I8/K9JFIL1D2LEDSIgwQBaDee3vw47BsJmT6L+hYTa7glnl3imYK5sZc0vDA1VGdQXNPzAAWm+3YmB1xwphggIrXgmXqLOVK1YlDUNVCAJViyQIAI0KthFrC0YpZq1WUmVKYj9VdzWcrRQcPXeqxiswpMTpDeXSRGvyjppNyCQZwMUWdKAAOHbx1656ki95DgNb/Gn+UGzWZ8BR4TVablpIIqIIMyYZoPQTv8jizaZLod7PWFBqgi1vH2rnM81Zh6S0mqAhTKmBqS8+VhsD7sE3LWm3h/n3oebOL/AB7E98HzHiZdHtdbwdmAgj0uJ+IwYWCUOqbuVv8AVaf9r/G2PHbWP7W/u/CE7h/qx8cU6Uxjc+Tv+20vvfick8UJru7vUF67BQWYwAJJ7DGyShNakjjHPkwuWEGTqZ1tHTSAfjgrKZJuqOqCLJaWs+bzKNXILOyoSoAAWYjSd95vgVenlok8VenVmoBC0Ghk6tOuopuBS0y+pZdtNoBm3yx5+hUyEum61qgzQOCIUc9U8RkKSoE65jfZYi59fdhxuOhkkXQTS6UBXcpmVqJrEgX3ttvh5tQObmQyy8KPJ8Wo1KjU6dRWdfaAO2OzSuDmgwrxMYkmArrMfpgqpVyVNkIZTmFg9LJUH2HHksOf/NVyPs/kTbB0AgHKPK6UitY1NYEaUUHTJvLT63A6Y0auIL7RdHYxGuXij1sy7ITqInVe4km1o9oHfscc7gq0xE8LotXyxCkNWYLHxPpq3I+M73wOCiZwLrGuO8QonNLVUfmwQdK7hVJIAnuPvOH6VN27LENz+mHSh/F6yONanSWdiqQZ09y0wNhA9+C0WuYADeFSq8PKrUs80jWSVE3+t8G3HTFzTESFUOvdcpmGYAMSQG1DaxiPwHyxLgGrhyWjUuXaNOkrlireVmJiNtWlZ2xjmu5xLYTTAAZX2VRmYUzKqhLDSL6WACLB66fxtgbiGjNzRyGl3RUnFaks8tOvUB2WRAB7XkfLEMMweSllnQjvKWU05VBrLaZmBtPmj4d/XA6xzVCQFFQyZKCcayBrZysqzqFNCu12FJIBJ73v3jB6r8gaeENn+lelwuNbhMBSc7iSP7j6eMcbqtS4Yrqz0tJVIszecgEyTT1CAV7kSVMQDaC8Nhrpk8Yt2THstbXUqVtr1abxSquHSBmP4cwEGeQN5BNuZC8yvDGqoK7AEEhYZgjMRcxMahAPmkde2LVKtMOLACLcBIF4gxx5COSE3HVMAG4XOHGTLpmARbnYanquAZhRLw0jw6v1GqhV3us+1e4BgwDeBOLUqjTVDeNvju+CtLy81GVMO8dMMeSR1SItaYgnQSYgaAnzTngmWqGYlSg9Sxj7iT8MelJXy9qT/o9B15gKlFg1MUi1YjTT16oYKVbU0gQI+BmwapgJps2WicJKiopTMIzaQ0LSqP5CLMItpLBQt9wANRxmtoGc8E9XwFpuxpczdwoqPEnSmrreKhFMrSqaGUQCZLAhTe94NjJFymrVnzej23SbqI1m/wCsoFx/mHxWWpU0FhS9kI6ah5qhIWpMjVqA6dDiHvfUe1xEKrQKQy6zdZtqDGbDsPww5qhkRdFOFceq5Vm0QyH2kbae4/VPr23nEkw5DyBzZW3cn5hKmTpOnssGMEiR5jIN9wZHwx5Da372+/L8ITNEdAJ4oi2Nn5PT820/vficgYgTVPxwXOdH5up+w33HGwXTohhsLDYnbD+oSCMcBAGZoibmqsfMTiuIgU3ArqMl4K0talyZuBU+xrY8q2LrfdqFEMzAD28y05/tMB+OK3DVMdJLXH+dfyZatAU76GKuxEFmJtpIAYX7z6Y0qNQ5MqVqSHrOeF8Q8OuGU+ZTrGjr1Kjr6YKDCG9vELbeKcXVsl46g6XTUJU7RcG0idgY6jFqlwitMpOzvCvF4XQp1NVOH1RMkCXgT18px45tU09r1iOX5U7RaCwAqhnc6yBadArSQbytzaI6ibb3ONBrgSc15TMcVJyMGD1y1TVrYOQR1IK29PZHwGGKmgAEQhA2VzNuEoV2k3CgmdtQkgHpaR0xzZmykwVjZyRrVNFJJLSQP1VF5A6gLf4Y0WOyiShObJgKy3CNIzoIl6KLEbCSCT6WH2nHbySzrVMuq44hRmhkhpIJBG28tJPrJP2Y5h6dQypc2Q0ItwTgiH9ISqzOmO0x8zPywrWrngjZYT2apC67eWNxbpFu/wBmM0xMK4StV4oVqtVmIhz6tDBSfQHbDjKYgKxKl4GHFSKs6m0udVjfqQfTSfWcDxAESOFldjhCdMjxAEinbcxFhG4t3nCjmnVUY68KhlmnPZjyuXalTChRMMaKiT0G8TI369L40E0mkkBoyEzbQDj7IPoWjjwPIKB4y/1n40XFXKKzjM0QWZNSFQro7sW0LqEGIBMkblYhZhR0WVHOGHqDzoIuCOZ6zMW7SSTF18LjP2Z+HJ10tMAAm1xqeyNepRDheqrSd0Xw6dIVWUuTqpmVBI0qAZXUQTcG56YYxrHUG5C67zYgaTJ4nuGsWRaGPGHwzxTcSXzeACCMs8TaDY2giwvI75grgUqQIOrxVCk7Ko8xAG9pA7ezExqIsG2MRAPIkczMTMdXDrmJgC2TTc973cAx8ntHx8XWf858YWo2imZCzJ6azYwesC3aSe2PXryzAh/IvElo5pS1Ok+ohdVWSlIEw76freUm2B1RIKYBgp+5NSqTmPCKtTKmm2saE1BX0hG0lSGJOoCSoCm9hhRrxTaDEIjgajiCjFXhObq5AeJ4SPNUhYBJCsTtovaQtzIC7asGe4kaqrA2esJV5hrl6K1DZ5IaiySQHpdGCKEhwZpQLsbC8icLQql/SslI8vuHqhpGmGSNmBnY9bAgHuMFa8KC7MhuaFyYO/2/9cXN1Astj+jcf9nUPfU/4r48Ntoftr/u/hCdpHoBapQYdx7px6D5PujZ9P734nJSu0mqfjgl36ReItQyoKOVLOFOkAkrB1C+wxrh1whvBDVmNNfuxqhZpNkS4PRnMUWM2qJ/iGB4hmam4qaL4eAtTr0NTDfZtvWMeW3K3s8EKHL5ULUi5GkWIsINoxDaZ0VnOBWUfSlQZapc+yfKt+t58p2+GGqRshHpOSRw7iZpVNcBzBEN6iMHBXOZJW0/RjzGc1TehU0DQoCoJmL3liSfwtgjDmlBFjlRXj2TAoBBICva97aoJJmfU+uPFVDG1avZ7GrRoDopK4jlXIYMGNhcC07zA2PTGm0xoj62K45WJTMhbrKML7E+UiJ36/LDGY5UHIG6KTjGfU5KmwOoFlVx6hSSD0kYs1pJUmAhfJOWpUcx4xOoEFQIMoGF9R9Bb3HF3VSRBVjcQgPFuEVqX5ZVsaLhrklWYyYIEeYXj3YbpvY/IDqEu5rmhBxnf9SBB/N+a5selviMXyzn61M3CeskHZdXhkix0iJIjcybgdhjMy8ijkqyGLASTuNIIs0r5Y72wMtgqs8VR4hlFWrSaoJ1MxKkADTB0ggb3wUPlpAU3Oip8fqscwCyhRpVTE7JaB7xHyxdl2WU6Jiy1bWPzTgiAFAAttv9uEnNjzgpkIJxuqaWbm9kpAx1HgpP+fdhp4BAjkPUF7PA0BX2c2mQDM66TmMK7VzNRqbs1QmtTjR4aibuhDJpAJYBWJMHSLQDOA0hu3tIBE9ZGk3N4iY4i97hYb3UWvDsM0bsglxMuvBGU6xrAEGSQb2Xhy3hh38aqKiAhdQWWJDSqqbgzoPdZ2BGCPrvrQ2AQb8dLXPDSep1oMJTDNzllpY4w4GLCZnMAyOMcJkdQE8ZZlqKzVPEYKCbqdJUmVlSVsQbTMzIFpvRIkQIE9nsHqiNDy9Ds57KmDqhlPIOl3ggwb6mIn0QFntZjE9TJJ2iex+O2PSL5wxF+UXWn4tdiPIAq+8nUfQ3Cjfr2xR8kQFc2K0Ll5lY13WpaozGF0gg6AATM6biCIgyQDF8ZWJduoa8Sj0pfJBR1Ur06CIK0ltZK6PY1ks4Uk/rTvMSBtgDsY46NRPJxrKz/jr1JSh56mgLohJJQDSiR1AgwwveMNU3lwzGy4YdrhM29qioZvUjSIdJDyI9m2wHTY2mffgtwB1oRZlMJaz1QNUZlkAxuBOw7T/HDLRa6A4rXPo4H/Z1H31P+K+PFbab+2v+7+EJyl5oRfmPj9WnVrU0Wiq09LMzgknyqdlvN4mcauxcKTs6nU/m/EUCtXAqFio818ZX8hVHq63ZlGloZ0aA0agAdJXqRjXoveKmVyHVaDTkJM4lmCBItCg7416rjwWbTA0KPcCqTVpSf+8Sf7wxeq76J3YqsbFULUeIVNAcqfMEdh78eYECVunVDuVKjVKQd21E/vB+U4u5rAYaVSm4lZN9JFAjNsC241fa0Ymm8gKzjEGEmZvKPTaGsfnuJG1tsNRa6lpBvCu8vcxVcpVFWiQGAIuJFxFxiRIVHU5utk4NnatXhmXqOxd3Yl2J38z9seMf/ulbs/KnaOiF5rM+bRrcEzcCfhMY16VNpElWcTwVPhuZanXtqbRuWG82lSbWtgpYNVE2VarlXqUDRZt6viLuBYxpAi9j88XENNgp4XRDhvDgh8JSsi5UsFFu7kiT6emJaC8wrOkjoiexG81y+a1Hw66ogqDSCXQyP6pn1GGNw5jg4EeKADmkQba2QpPouVFZW0uFGsBngDe+1gY+w4u+nXJ1Chr2cB6OKsZrlzM+GYqUlprTRh+c8qqJgm2xj2vTA2UnAzI5m/AqXAuOUAyTERx5dqt8J5drr5ajUSqFVbzA6GsUG3tXEbQCLXxNTDkjhZVa4iCQbi3WB/gq/wAT4C6qXqGmtNIZiT+rYEmNhgNTCVWibR2otKoHuDWAknRKHMPJ1eu9Q03o+QKzA1PZDCZPltIHynBcNScyQSLfHJc8OgHKbyBbWNY7Fd4BytUyx8F2BrEeUDWQNgbhIIBIvMC04FicPUe+APX7lam2aZqDQdY988FS43yzmMxWarRVaqwqsVdRpdVFNlKuVPtKbxBEXwHEObQp7x5sAAT16aa69S9bs7aWHw+HZSrEtcJ1BuDcEEAjQ9q84VwDiNAkrlwwaJDPTNg2qx1yOo7XuDjJrbQwVUQX6dTuUcu/mDoUPGVdmYloBqZYkiAdTE2jqUvFeD8RrroOXAWQbVKfSwA89h12kmb3jEUsfgaZkP8AQfd3DkEDBfNuHqCqaxc4TFnAX6gPalXM8Pek5p1EgggMJX0MSDG2N7DU3VmtqsEtN5+LpzF/KDZ4pPYKl4IAyu1jshGeC8u5XLUjVrsigwdVRQxCkkKNLKQJBSIGq8yLYNiK1Z7stJeHpNYxvSSbzhXoKxpZZg6PpOpY2EjobmQLnoB3w9hc5bDxdAqgEyEAasTDBiDcAixHWxFxYx2wwQHC4VD1L78tqC+uoex8Rp9OtxihpiNF2abSmf6OC75klaevSpOr+jayq2q0fs/WMD1C2JcA26IzMLC60M8OOWLPmKCgOVWnU1bkC2qCfCdjLAgmWO84zMQ2o9gNN2iMwhtneKz3nHhCU28SmPIelpMEAmAABBIBjuD3w7g6+cZShV2Ron36OSf5Ooz3qf8AFfHlttO/bX/d/CEWl5gQ/m/lzPV+IZk0Fmm2i3iINQFJAbMe4ONHY2KYMDTpk6T+Jymrhj9ZGqA1uXc6GLVKKGOr1E6DqZ7DD3lVJxs4+BXeR1cunpXtHlfOPMIFI3JqLpE2+s8YuNotmM3oPuUP2fUaZLfSFb4dk8wChptT1KelWkCGHUS89MCdWMmSfSqDDP1j1IsRxKoS1RzAAKt4iACTtOqPnhffU9Gm/eiVMLW1j1Kkgz6kstWFuJQre/oY3G+LivT806q7cHXAmPSFQ4pSqLUC5pvOVBUnSxgk237zi4qZmy1K1qb2EByDVPK+9MoDBOmB8e2DAhwi89qpMWVqqQYKBY9ywR7x/m+Ai1nFRK1/k6gtTh9AOtoJiYg6m7Y8ZtCs+jjajmG+noHNP0T0AiFTgGXYyUv6O4+5sBG1MUNH+ge5FleDl7LSD4YBFxDN1+OL/O+M+36B7lCmPB6N/JuI9ptvnbEfO+M+36G+5RAVccs0taNSUI6srajqNgQSIJgzGNjYeMxOKxYY90iCdBw7ldtYUgSRMgjxCungGlClNvK1JqR1bjUxbUItux8thttGPaeTwIaeEXQ/Lczw94uHB1uoAR6NddVzU4Y6u1RqiBShpEmSfDgBPSQZP9pvTEGi4OLibady4YlhYGBpmQ4aa8e4j1BU/wCSKYpVUSusZihTpqzXPlDLrJmIOoACwtGKCkzKQHecB/nvTAxjxUY51PzHucQLawY7oM6r3M8PpMuYQZhVQv4jbll0oEEkmTFRQ3wAxDqbDmGa2vhb1qGYio11N+SSBA5GST6WmPSiGYWkUCuy+JVCqW0nz6SNQj1g26YM5rCIOp9KVY6oHZmizZMTpPX3qhS5YpeHUVareGwWm4A8xNNnJ8x66mANtljA24dhaQDbTwlNP2lVzte5vSBJH3gOHYLdsq/lKSB6VU1dRp0TT2jVqZd72aacaffgzWwQZ0EJN1fMx9MNgOcHdkTb0pYzTHLV28MhiAylisTqc1GBAN4a0+nvwQbHw2Lw+SrJB5GNDKTx21q5dkaABY89Gx6l9/OKt/U+R/fhb/R2zOTv6v0Wf86V+rwX384q39T5H9+O/wBHbM5O/q/Rd86V+rwQHPZRatRqr+0x1GNpgDb3DG1h9nUMPSFJkwLC6WfiajnZjqpfCQVPEZVqNoCKag16BEEoDZSep3MDtitPAU3Nk2N9D1o9THVGOgadYS7muTsq7lyrgkzZyBO9u174M3CU280B20Kp5eC4q8mZVtw/98/5n1xPk1NR5fWiLeCnyPJGSLAOtSD2qEYXxGHhssTGGxZc6HpN4Nx6pkM1UbLmAtRlKm6uivYE/DcXvjMqU8wutWXNNk1cw88LnaIpBWptUKhhYqLj2TbUJg37DtgTKOVVc9zkA4hlnakEaqWIMmSSCYgW9B13JJmbYq0hpsETUJ/+jtCvD6KncGqDG1qz48htk/tr/u/hCPT80Jn4pVipWCsQ7aQoHWVH3Y7Zo/Zm35+srVb9WwkSL+tVUYm9Qlel+wBBthgjpAC6LMAloWScz8YzGbqOlDUKC3C6oLKDGpyN5Ow7Hvj0WGw9Kg2XalZdbFVKttOxLyGoArBWCixaDAJ2E+/DUMNkqA7XgtE5D402YnLV31BhKFiJB9/ob9euMnF4drDvG96foVXGWk34Jx4VltClCdUbzG+/ymcZVWpJkBaBbA1RXllFfPVgyqYy9PcA38Spjc2QBu3dqx8d547E3fklP+jT+6P3Y14SS9/JKf6if3R+7HQFyiyFJEUojatJvJBYE3vG3uxTdM4iVYk9itRid0z7I8FElfRjt0z7I8F0lDeN8Zp5YIXjzuFjsPrN7gMVcymNQPAKzWudor9OorAMpBB2IuCPeMUc1oewtHP1KL3BUmGFVRZmmWUgHST1iR7iOoO2KuEiFZhAMkSg44AipoNQwaYpvMSUViw038saiJvaO04B5O0CJ4AeBTjsc4vzxeS4dpABnnpPaun4AreIfEMVA4sBHncPf9aDYbbnE+TgzfWfSZXNxzm5ejpHoEd08exXjkZNIs0mkxYQAAZUrEXiA32YJu9CTolxWgPAFnCPSD7FNSywVWXcMWJ/tEk/fizWhohDc8uMnqHglvj/AANH01QD47DQoDlNdQjys5X9VQSSBMD0GKlvFWa+EC4rkjRcU2c1CqKCxAE2GwGw7TJ7k418IIpALHxZmqVSwylbBeE4lULlHVrKoljAwDE4htCmXu7hzPJGw2HdXqBjf8KhwnNh9SxBUk26gmZ/f/HCuzMW2tTjRw1HbdMbSwhpVZ1B0PZZETTxozKzsi40Y6Aq5V0q4hzQVLRF1jHEZNSoZnzt9hOMJ7SF6BjtFd4blQ1NDYkPBI3GxHpET8cLOcQ6E4GTTJTFVZSDIk4FlMoINk68hrGRpjfzVf8AjPjyO2f3x/3fwhM0/NTPn1Hjuesi/wDZHywDBkjDt7/WVr0j9EB8aqjmgTRqAxJDhY3jSY+M4dZAqNjqnxXPmDHJY1wfgrNBZj5t1kgaQSAXMiZIMKLnrj09WsAICyabM103Zfgrks0shAAXVBQ+5Ba2Mw4poIBuPT4p1uFeQSFU4fl5rJUIFOtTqKtRV06XBBUVEAuoMXBG+DVj9GQDIIt7lSgCKgJF0/op8UiBp0Ak/Wme0RHx64xiQWda0CT3InyuoHEK8f8AlqX/ABKmN7Y31Tu1ZGOu4JxdgASTAFyTsBjYSKReYudiGKUFYgfWiJ90xGKFw5oraZPBB+FceqUyCqAH3Jt23xUPaBMq5pu4hPPAeYkzHlIKVP1T19QRb4YuHg6ITmEXRvFlRZN9KFUHP01/2S6rnu56ehwJ7JKYp1C1sJ05AzAbJoB9RmU/E6vxwP8AiYO31FDqOzElMuGUNR5isEVnbZQSfhiCYEqQJMJZ4VkqeapK+ZjxqtMkpqUsqteB7p6W2mcDaAblEcSDAVDhlSlk8/Ry9Cqz0cwjKE1BlpVKYkQRfzCRft6YkQDAXGXNkp5wRCSb9IfMJootCkxWpUGosDdEBH2tce4HCeMrZG5RqVtbFwAxFUveJa3hzP6aoV9GnE69as6VnNRaaakLXZSxCxq3MgGPj3xXB1C6x4Iu28JSokOYIJ4D1q1zcf8ASW9y/dj0eF+qHevE4wkVT3IMDhhLAybqSnTkxgNesKNN1R2gBPgi0qW8eGN1JhD+J5BCA9SsoaQAs2UXNvlGPAYjalbF1MzhbgPiy9hh8Gyg3I0dp5pUoZoo0owJEEQbzpPz2A+Jw9SeWOD2mCPeq1qeduRwkFOHCuICtSDkQwsw6Bh+HXHrcLXFZmYd/avKYmgaFQtKnOGku6FycSqK0vM3BpKkUtS2b/Rahvsb+Fe+Pk+I2bto1XlpdEmPpBz/AJl6um6llHZyUv8AOHg46Uh/+M//AMWFzsvbX/b/ANg/MibymLexetzPwgf0f/6z/wDxY75r21/2/wDYPzKuel8BTUuc+FqIV1UdhQqgdzYU++BO2HtV5zOaSet7fzKd7TH+Ff4mR4rX7H/dH4DFsF9Q3v8AWVqUfMCpshKixA2/gDhwS24RTEwkylkFZ306QlMm9wWQTpUx2awONN1Y5QOJS24h3UiFHMG6vYgSfcO+F3sGrbpltSRlKFvRRK9OszQruqGbAAEkk+hAHuvhwEupFoGglIOhlQPnWybGzwL6KZYRpulx6gk2AsMIbtzWZnamU40hxLeSLZXODLh660tdQxTJkiEXzCwnYsTtOG9kVnNrPZwgHvkpLGUw5w7EP4lmqmYkPXIWAxRZ0xNpCKZ+JxsmqTIlCbTAAsqWa4SjBXNQnoG/OCfcQt/4HAhUaQDm10+IVspmI+PFU6VKSwasI1aV26dzp3F8EdVygdL1KBTnRq5ymRrBifGBGsqqlluQARplgZgj1xYqC5G6PMOeW6tTrL08om24lCdXwvggqO4oRpM7Ehcx8UavnWqVPKZVCIIAgAWm/rt1xU1Dqisw4IifetG+i6p5HEyDDfePn/DFQ4l7Qev1IWIaBcJ0ybyvuLL8mI+7DY0SztUF59Rjkqmm4BRn7+GrgvHrAnA63mo+Ggvg8QQO0iyH0fAr5OnmXoAOqMqk3KEfm20lNUWBFhtvjptoqkEOISzxviqU8zw5KSJTP5tjUBUpqchdGoCAoGtiRF474q5+kK7WEh3FabxPP06FM1KrBVHzPoB1Ppgr3hokoVGi+q8MYJJWIcRzr1qr1ahLMxm/QdFHYAWjGDVqF7sxX0PCYZmHpCm0dvWeJTf9E1MgZmtB0kpTUdzJJ/xDGng25Wkry23qwfVa0cL+KKcz05zLWmy/djew7opheKxbS6sY6kMFG8Rc/hv9+CbwTE/FkI0nZZKny6qjzVAKgEkE2NrA/HC2NqMbQcXXHFMYKk412jjwVbgvFKeZarSC0qbKSyg6SCvsxMRInb5bYwsK5jxYR3fot+u1zNTKWOY8nDkRSOwldP1QVgR7r+o9MNlkFADyrPK9EhHEW1T8YE/cMaOAGVhEcVl7QdL2k6wi1V1SNUeY6R7zhqrVDcsmJPik6bC8OIEwF14PbBs3NAAWTVE/OVLfWbr/AFjjFeekV6FnmhHuWcnqIaVAWSWcatIAn2TYyYF/hgT3QExSYHJg4hwyi+XqFzT1KmtKiCCY6EAwwO09CcCbUMxCJVohomUhfm+qmesT+7DF0qt04tVAqPJAt+A39MfPMCCaDO/1legoNlgQ4cQhdMQoM26LET88aApkyAiPYGkOSwMswrFqZK05sTM3vtsb9Thw+ZDhdBHScouIVqYqS9QayLlmAJHQXOwvi9JrnU+iEKrlD7lLfOnEFIpBQse0ReSIIBta4P2A4dwdJzcxOqXxLwSAFX5e5ofLONJDqbEHt0gn6w+WCYjDNqtgqlGqWuB4cU+8x501MnSam5Ad2Ei0goNxPT8MZWzmZMW9p4NH4im8RDnDLxHtSVxDjleiaf51/qgCTcKI77TJj1x6CmwOJMcISlYlgAnjKufzpzVqQqyqDWshTcj3bFr/ABwLdNFMCNDbxRBLqpjiFy3M2ZK+bSSKjOPKN2YfO5PzxL2NeAD2qzWvpknu9KuZfnKupAKU28Nw4sQSbC51baVX4z8CWKCabgTCstzkxU/mKatqJVhEoWVFJWR6n36fXEdFTu3hJVau+vVULElgSehNpPy+7ERyRW2N1svIZ8NQ4Ng66vVWOj7CwPwwBpO8ZfQn1FUxjQDZN/EuLU8otapVkLqUiBJYsIgDvKnDr6gYCSlaNB9d4YwX9yQOY+enzVJqVNBTpvZiSS5XtYgCdjvacZ1XGF0tiy9Ngthbtzar3yRcQLIFwbmDMZPUKTqabmTSddSBupUAypPXoe2K0sS4DKExjtj06zjUzQez4KocSzqV6hrAP2IfYM7ebQBYKRpFv1ROLVqhcQAh7NwjaLXOdcyADB0Pau6vMtXOFRW9miBSQzZtNizD9dup9BiuIJcGyeCJsplOm6rlb/EYPVy7FNw/LNXrLRT2nYKPTcsY7KoJ+GBMpZ3AJ7F4wYek554cOsrYeHZFMtSSjTkrSUtJ3ZmJ0z6kyfljYaA0ABeDrVXVnmo/UoBxwgVmAM6Qqk/1gLz6zjWwrAaQWHizFY9yBcTyNalXpVGIEzp0uT5SVmQRG24xgupYoYo1M1pj7vKPi622OoeTZSOE9/OfiyL0KiE/nVFRYurXB6dfXG1iaX0ZB0WThq01BGqE8JoIOKVwioopsR0EiVJA/wA9MZrKbKboaIWo6o97ekZlAeO0iraZUkOWN9tTO0e+GXfHFRCJcnrFE6huw9fqrscP4MOyGOazsbl3gzcvaVPzLwjVl3r+KgC6SEIlh5tMk9ifuxn7Qwz6lbMXWA0v6E7gK1OnSgN1KscMJNKnNzpEk9cbFEHdtnkseuRvHZRFyslzbE1XHZmFv2jjNdqVrs80J65IYNl6oZRY2JiCYmL26fdhSvrIT2HdaFHxyqy5dxUpqhYBVKxtIaPvPbE0wC6xVq7ugcwSS1Nv8/8ATDKQWzcy0mZ6wUwSAAdwCUEY8FswgUWE9frK9NRE0AO31lJlHN+Eoy6sagpDTUf+t/R+gAj7B3xtvYHHeuEToPb3pZjoApAzGvuXTcSYuaSuDAE7eWZP8ffiRTgZyEMvzS0HRccd4glOk7lEbykAsikybCLe/wB2+LUWOe4CYUVCGyUk0uImq4SqyKrXLASQOkQfTGjuQwZm3ISZrOfZ2iGVVAchCWUGAe4wbhJVOMBadybwapm8gqq36LMubnYGmlvmTjEq4qhhsY51UxLBwJvmPIFHzGxXnGPozzNV5BEbe0P34ap7bwDWxn/tf+VAqhz3TC4yn0b5taushYiPaHu745+28AWxnP8AS78qmmHNfmKm4l9HWacALpF5PmHv798Dp7ZwLTd/9rvyo1eo94Aavsp9HGZ8Qs2mCIPmEfIHFnbawBbAef6XflVGPeH5iiX8wKv9X57fbgXzvgf+T+135Uz5QVT4l9HNdwANPzA/HEs2xghq8/0u/Kqvq5gn3l3gJp5epSY+Z0IteDFiPjguExuHxFUMpOk34EWjrAQcTUzGUvfSBxjxloILB6aVXHqZ0j3Dze+fTB8bUMhoW5sDCNh1V3OB7fYkSpQKyQYG9t/hNj7sKgzYrcewslwsOrX3FVKz1Gg0yGBvJAEfbf4DBAGtnNb0oDq1d8GjDgeYj2+xcmnUghjeL32HXSottN74kFsyPjtQ3trEEPN+N9OwaacblTZTIEsi0IIqMEAJAAYmBc7CbHtiWkvdldqqVGtw1I1KV2ceY+NFs3LHLFPI0yzaXzFQw9TaF3KrOyqoJPePdjSp0xTbC8pjMW7E1S/QcAiIzirT8U/WDViP6i2pr6fV+M4mfelovCC1siz1gvUwHYC3iRqc/wB6bY0qFUMo9d1mV6RqVuqyEcxZdkfLtWV1Wm1VQyrrklgZIB8oK7Sb3+ObUe4EOWmxjXNLZ+ITBwVqHhvVpmpV0rLJogwBNlIMkRtP4YucS6rcmY4RHx4oYwzKNgInjMrP+MvrrVa1MuutywK+3BNthv7sUcA43RQS3RDuKUKyvNV6msgMS/tRsCdugxEHguJ5qPI5irTZitQmNxHl+Km0+7BKVSoy7Sh1KVOp5wRTMccapRamwXWdEEbQrFtje84l1YuMuVGUWsGVqPcLvSpnuo2xpUndALLq0yHlU+X/AKNS4NWv5jUYsEnRoBNtXlJJi8AjtjJql2ay2aYblGZOeV5XWjlHoqKbgnVDLpUbSJB1TA9onA3McBzRhUYXi0Dqulbi3JbV6ZVUakwJdNWkyIAZDEXm4J3geuIYXDgr1crjBdpyCzzPcDr0qjU2ptqUwY2+GD5wlSwp7+kXi/5P4rL+kYqlP9plF/gJPwx4vYlAVabAdBJPiVumtusMCNTYeKEcvcDZaDFGALzBk6m0wxU/tTM+nrjTxFcOde8JanTiZOuqGcfyxRGrU4DAecLclQdtpJ69euDYd+chju5TUZuyXNQIr4xRg5sZEXWDuI+Yn1wwHGkCIXAB5DkB4rkhRrBR7LXH22+H7sOUam8ZJ1CSrUsjraFMHDuUNVOm9WqKbVASAWAk9F8w3iLT1ws/GDOWgTCu2kcoMi6auUuFNSSrTe5Wr9hRCI+eN3ZdQOolw4lYO12fStkcPaUa/JvTGnPWsnIF7+Teg9dsRm6127EXC9GUttiM3WpbTGgC+8D0+zE5jzV92OS+8AdhjpXZBMQpBQ9MdmVsoRPgdfwsxRPR28MntqBj/f0jCmKdNPvTmBb9JbkUm8yZoNXdEgrTYorKZBQsagg9gHge7HlsURvO5fS9iNPkx6z7lDlOXa+ZpzSpkrPlYuoJIP1dRBa8/I4ilReTmCvjsdhqY3TiZHK8fHalmrQrZOu9KurIRfSR9UzDKRZh7t74Yq0pHWszBY3duJBlp+J7eYRDL5tWXVvHUX/yIjCbmOa6F6BmIp1KW81jl8aKtmAQUKnQPEQsegUMDqHu3weiRm6Szdo037k7vQ6jmOa1rMcwNXWrXCjwQrUsuTtWqVDoJjfeAO/m9+HiSV5PLFlUzvEjRbwE0nwsxQpNM6SqU/Gfa5IaXPvUY6SFMAhMvLWf10fFYgB2LKerUphXP7Qho/rYYb5on4ulnCHnu9Src6VVNEXJGtW+BUkfdir7hSzVD+Uq8GqoLaGp6h3ki23piGGVZwQHhNJfEpwDqWok/G9sUm8Kx0XP0j6WzgPm81NYv6EwZxdyoAlVyqkglgT0xQK+q98ODGreOm8Y6VWAiXJ1RzmHSTp0MSBtIYQY73w3hD0oKUxlqchbSKmmmCdyAB7zhd5ElNN0CkytcOgPcfP/AK4gO4FcQvqqgQbgC0Da9hbEnmpBQ/NUqhYlRIMQbdsEaWwqGViP0r8RB4pTpn2aegsPVgpJPuAGPM7Bpxs/MOM+glaNR8ljeXvRzg+d004iQj6xI9NJ36R0wOoLwniAV2M9SqVShQL5rsu0dIHQfffEbt4aCuMDVL3NPKho0xm8q/kmXVRaOpjoY3+OHcNi853VUdhSrmR0qdupDKGbWsiqiCpWa8FbUwLkg97b4LuzSdJMD1qrqrXtAAk69iFZvmqrUqBmEaSDCzAIAEgGwMzOG24VrWwEs6o5xklavypmVzFA1ADOqCTEkhVvaxw/slhZSc0/a9gWVtZ+es0x/CPWUTrZZgpIgnoOnz6Y1CTHR1WYMs9IWSzxTiZpsaiaQEqNrpKdRI8sgsR5oEgHoQItjLFV7H3K1txTqUoAhXuWI0uodnbVrOosT5rwNQECbYawtSS5K4pmUNPDRFtGG0pAX3h9McugL3TisqYCr8VRxSfQvngFO/iIRUQD1LIB8ThbFXp96dwNqvcVT5f4dl+IpXCA0HSoaiNo85pVDJWpTHUMGG9ulrYyKlJtTXgvSYbaFbCGWmQdQer1Jg4TwA5SkFDVqnhsXVjSi2rWFuxJGqYt1xYNgBLVa28eXczz5qln+Ufy4U3z1LMa6ahQaRQGW87zNyFY6R0gWmZxYA8VUPDfNKRebOEZfIZpKNFqv5xNTLVA8pmFggAEMAfkMLYmn0ZHBbWyMWRULXR0vCf1Qo9pt/m2FVuhsW4K7wbjbUXoB9dShRqeJ4JNpCsE0sbAKzatO0zEYZZWI85YmL2c18mnY8uB7Doi78cFTXUWC6JUKq/1qtQnzaesHw1tNg3vwYOB4rIfh6jNWldcQ47W4f4eVWoSlKhTMFVAIKgjUN9gLTjnGrnsbJbKNVLlefPyum9OqgVlAIZOohljSdiJ3nEvrZGZn+hRkggrrh3O9GgKilWLFAq9tQGnzHoLz8MVZXJBOVENPrVHJc0CiwqFNY1q8KYNthgVPEPnpBQWTZT8X5ioZnMhxKgBVGteoEb9J6e/DDaodA0VCwtQ2vlFZl84BMQI7T+/BcnWqh0DRTGhLBtQ8s/GR0xbJKjNFlb5Ry7Cu7AxKttc+0N+2C4YdO6BiXQ1arms1OgKdhE+ptOFHHpJlgsr1SmiKqwCFAAne2OOq4CV7PlJUSd4neOgJtJxZq4hBuIZopUKjWAItJtYeuCtDYuqF11h30m1I4tmrD/uxPX9DT/fjA2GJ2dT+9+Jybddyucr5sVKfhM5JkH3jrt1J3H78WxbCx2cBaGFc1zcrjdHxSV5Nmv0vcWMR92EgS2xR35SLKzkcozKaZclGkREAnpIPTfEvqBpDggtZKzDiuUfKV3RWYLqixiVbzAT8B8sbdGo2vTDiPgLNqN3TyG/EoNWs7ftH7zhvghrYvodplsnUIv+eb/Ahw5hLNPb7lmY/wA8dntKaOL5nRSqELqIWBaU1mwVjcC+84M6qBISzKRdF1m/CmQKlJ6tOqKlRi3hTcQSZIUEXgLAgasZhN5K1hMQj3JapTzBXQtI1E8izqNrxrgGdI2P6s9cMYZ4D+1K4unLBHC6dDSEzGNGVmwutI7YhSvQMcohCeaawTLmpq0sjIybXbWBF+sEx6xhfFfVpzBfW9xU3KRFLOZ99JVTTSsvcrVl/mrFlPuGM0mxWs64CuJxCoG/S5gwRILoARv0ozt0Hc4rmPAelWLAuBxV/aLVxeYNWB12/NXH7hjsyjIFnv0zL4nEMu23iUKWx2lzsfji5I4otAGDHBHxyDTA/S1T6+T7YTEnBU+ZTLdvVg2C0Hx969p8iU+tZ/8Ad/5cV8ip8z6PcuG38R9lvp96k/8Ap1RI/S1v9z/kOJ8kZzKH89Vj/C30+9eZz6PadaqztVrlmAXdbAAKIJSbADfBRRbGqzXYhxMwEO4pyJQytOuVr1CwpF4OjdTZbKN5v8MBqU2E5Sbi6vvHEAws5elPU3xbKAo37kV4dwdiupSQvS4Mx6AWwJ+Ukgooe6JV6ny1UFQHRUcgiQpUT+yTP2jBWUTAtZUdUPD49K5zHLeeWoSmXr+EGhGbSW07CYO8dsVfQJ0Vs7SL6qxQ4BxImPyaoRv9WQO122wLyZ2t57VwLUUyvAs+mrTRqgkdwO+8H3YnJXykCyq4tK1OhklKpqmV0kieo7/HHm3Vttg2pDw/VFmnzV180OpGI8o25/wjw/8Apd9HzXzVp6/LEjE7dFtyPD/6XfRc1SzeVp1HLsxk9mjYR+GLDGbdFtyPD9VXJSPFYZ9JGUZ+LZorETTBJIj9BT+PyGHdiPA2dSn/ALficjZZcUv/AMmvS84cSLkAMDGNPeNfYhdlLbhNXKueCr4U6WDarkCdY3Hx3xnYqmSc+oTdB1o4q1mea0pVCmktp9qbAe49vfgbME57cxKu/EhpiEL4+v5cquiqhFmlpMTsegj8cMUCMOSHGUCsN82R4JKzv6V56G9/xxqtMtBCSFnQVs/0HD/Qq3/3Df8ADp4dw/mrLx/njs9pTlmeETSqU0dk1u1SbWZjqI76Z+Pri5piCOaXFTpAkaJI585Rp0MtUzOX1UyAgqU1go4BUA3usG9t7yMBq0gGymqFYl2UpW4FqqL4sP4tImooEgFQAS46mGA2kRY4UIITltVsHDitalTqrs6K3uJFx88ajHyAVkvAa4gqcZTF8yr0VycocdmXQ1Audcn/AKJUJiVKOoYAqxVgdJB3sDbqQBgGJPQTeCA3tuRUHJvEvEr55i6soogo0GNDO9QAi/s6tO31fTGSx0uIXocRQDKFN0XJv7PQETXwiQWqGQbwvU9JkGI6R32xNkrfRSUawHs1X6myqB0EkeJsP345RE8Ej/SlSL57LG5AoUjJ3PnOOqOiAncDRLw48AnzLZwggHpae+NV1PkvONfzXdbOKTYfHFRTcrF40RTJukSOuK6K4XnF8yadF3G4ED3kgA/bOKVX5GlyuxuYwFn3OGX/ADXlAOld5Elj7Wo9zjz2EqE1CXTedVpVmDd21CzHMjS5W8Cwn5/jjZBkLOIhMHLmaGllLAQQ1zFoIt3vHzxRzbyigyE75TNrrSYuAbe7cY0mDojsVCbpwyGb0i0MMUIXIomaUxYA+mKRC6VDm8zTWS0THfEgE6LigqZ650kEYvC5WA83OIUq1lgD0+OIUFc1EWT+/wDhiJK5d1uGUXYu1GmzHdiiljFhcidsfGm4ms1uVryByBK0l4OE0N/BpT+wv7sW8rxH/I7xKlc/yPld2oULdTTTvPbHovkxXq1MaWvcSMpsSTySuLB3dlJ/IeUP/h8uZv8Ao6f7sfQco5LJJfpJXg4BlemWof8AtU/+XHQOSpL+BPiuW5dyv/lqH/tU/wDlxYRyVcz+ZVDj2cocNyzVVoAJqA0UlVZZrAmBA2AJ92Oc8NEq1NjqrgCoeTeYGztJ38EKVcqQriIgFdxJMG+2FXYxwMAJ4YCmBdyPZzJo6Mjg6XBUhl1AgiLgHbEjGtNiFXyITIKApy4lGjlaDVBU8LUoqkefw4I0ADYGQCf6vfEOrMBaDzV9w8lzm+Ch5MqinQNGt+bek7C9lYSYZDsQd8NUWVAPNMcEtWYSQ4ckbOcpf0if3hg+V0xCDunawvTnKUfpU+YxOR/2SpyO5IFzpXDZR9A8Uq9Jyi+ZigqprhReyknAMS1zackJjCMO9CVfo7rU0rV0LKA9FlXW0A+YQC3uP34waFVuclx4L3e18G8YRga2SCJgdRTgmVUjz5nLjcAB5t0vP4YaD6f2gvNmhW4U3eBU9KjTAIObyxPrpPv3M4tvKY/iCr5PXj6t3gUr/SEqNWyxWolSKYQshX2g3UDbe2FcQ8F7cpleh2LSIoVQ9pB6wdITVRyEG8HpjddUnReHZTjVdHhwF1Pz/hjs5OqtkHBTUlK2G2BG6kWQ/mfNhKdMOJU1U9Njqv6WwGvJZCJTgOulXieaRGZtAC6Qq723ttuTf8cZQa5xgFPkgC6yrNVCXM740AISmaVc4VSFSoqtsTJ925+7FutUNlofD+GV6gBCEqAYuOnQXxoscC0TyQ2teDdGc2DSpoygqwMESfuxLRmJRCYTfwKqGUEwJAMT+OAPEGFIV6vQokElRsbnpb1wOSFNkJ5TpIcnS8RtbwdTGJJk9gOkYhpMWVnao0ctTK7AD7cTmKqhroqTf3DFwVGqEV8yNRgti4CmUuc9845nK5rwqXh6PDVvMpJklpvqHYY8HsPYeExmE3tUGZIsY0jqTNSq5roCXv8A6k53/Y/3D/zY1x8lsByd/V+ipv3rjivOecqUwrhQJlopkR0Fy3WcM4PYmEwtXeUpnTWde5QariLoVQ5mzCeywv6fx9ca+QIVuSb+ReaquoCoZDMwk2FgDt1MnA31QwwVJobwSNU+1eZ6K1TSYNIElgAVB7EzaemI37OaH5G+NEvcz8SGey9bKrSbWR5CZX84DNP2gBBj7cc6sxwiVNPDuYcyWPo+4wcq5oVKa6nqRdtLJUUaSpt3EemFnN4puQVqlQ+MkpUADLIU2M7iTIIuIxApnVVmOCrZfhlUQC0QLmdU32uxv6nFDSVt5dL3E6cVGHrH+Rj1mDM0GdgSLjLj2oYKn5wr00z9uKCpNdzOQHtU5egCrAXDLVTKugxGxIPpb7sc5oIuJVuxQGgv6o+QwLdU/sjwCJ5RXnzz4n3qOpSX9UfIYkUaf2R4BQMRWnzz4lQmkv6o+Qxfc0/sjwCv5TW+2fErzw1B9kb9hjtzTjzR4BUdiK0RnPiU75fNhokRjDLYshB0hS5jMpTXU7qg7sQB9uKPe1guURrC4wEFq835cbBnN4sAD8SbDCpxrOR8E4MBUMXb4hCOLcUTNCmpUoFOowZMxGkCLTO5wB+MDrRCL83lt5k8v1S9nkVg0VHqHSVSRZREXuek4XFUghXOFe5pskPN5OojHUtzOwkX9cOtqNdcFK1MLUpi4tz4eKk4O8VFM7EYu7QoIF1u/CXVKdMKseUE3JuQJ39cNtktChGBmKRGmoqsPcMQA4aLlJSyVJl8rR2672644vIXQl3n7OVcrkah1LqcimGH9azQO8TirnCFZjZKU+QuZgz+C2sq58rFSAGA2k2uB8MVpyDCJUFpWj/ytTCEKRq6ScEyElBS3m+JPq9rBsoUKEZ9vT7cdCmyU/pVQ/l0/wCyT72x5j5LH9g+872I1fz0o0cuWIAG/Trj0JcAgpg41wkU6YMbWkVNWqbzETv7o7dcLU6suRnsgSgPhxthjNKCmHlrKO5UJps+5G0AEmZAUWAnuRhDFCT3JmgYHejHB834lZw1EubyPrCfaUnYg9+l4ws4RATGYmQVJR4fUaoCtMqEZZk+ViLeVRcRtB9+G6WFe9vLrSb8Wyn1lH+DcnUjXGdezI5eAWILRAXSfajbuSMNuptYANUBj3vJOic8qulLi7EtBvEmbn0FsIPfqEzBKq1OLKhARSzEwEAMn3dPWe2+BCpl08ETdz5xS5xgk1XJEEnY9D2x6/CH6BvYs/8AiKCtRisGlfMpEdbRjJw+IzY947R4D9EZzCKYJV0Y3WlBX044uXLk4qqkqGri7VDVHi0qyjJvi3BDcUaymZCjcn06/DGK5soTXwFR53rUqtOlSYS4YPbosRLT3/DCFYdIBNNeA0pTTNUzUIi0QoEW7TNsJ4im946OiZwdWnTqZn93Uu8xSYLqB0kjZTAHYRsYHXHNoNiDdTVxlQvLgVBl80pkERHy6brFsArUHNu06p3D41j4a4QQp3IAlgAOkdQTt2N/dhYCdNVrtfwaZHpQbjvD0p6atMbm/aRfDdCq49EpHGYVuU1BY8exatka1FqaQWHlUmDI2HTpjXaXQFiEDgidJqO0Mfecd0lyW+auIVMu9IUBK1A06twykRB7X39MDrPgXRKdMvMBI/OnND5hVo1BVpstQSrr5dQBBOqN7z8cCLnE6WRGNhRcGzARJABPmNwZHT2tjb8cdSqbt+ZWewuZCM8K4uapOk61NywNgfwO2GcG5znwR2pesAGyETNQ40jRaUqHlerUgRc+84puOtW3iHfScs57/wBJPvbHivkyYwA/md7E7WBL1zwOktICCNR9o7zbYHoJ+eNSo7Ob6I1NgYJRPMPZj5RpiCJnb1Hft64pZWlJvE6QDAgbjzadgfQdBh2i8EXStSneydeQeVPynLtU8d6RWqygKqMPYQz5gb3+wYirSa837FzKhYICE57NUsjma1KlVesVMVWbSoDkAkCBeB6+l4xLKbAdOxUqOc4WUnB+O+K7OxRaaAtM7R21bSJNhJ+GGg6T0tEoWZRA1WicFcaKRpkGmJYkTpLQoMMeyE+/vhaqc56kzRblbBV+pVRkBpeZY9ozMegIv1ntBwpVDCIbqmGFwN9FY4flVXzWLERq9Ow7DFaIAK6o8uSPxriSGu66o89QXtdW0nf16+mPQYfEsyBk3hKmmQc3NDOK118SkASCSP1vl7Z92PN4Jzt6Hk8dbc1oYillbCKZGj4r+GCAdj6Wm+PU1cZTYwvBB6pWfu3EwQrWZ4HVViFq0oEbqwO3fVf5Yy3bZcD5o8Uw3DSJlQLwWpILVgI+qApU97kBh8zhb52qipm9HCPjii+StIhVKdJ2ZkCglSA0OJEiRIMY0htilEuBCXOCdwKsJll8J3JBhVbeNJLxe9zEfPFnYtr6rXcAbd4j1qN0WtI+OaGNE+vb4xh2jjBUYOcaJerTykq3n6/gKXIkrsOhboPXCb3hrZSgaZhKOezDVGJdvMbsR3/VX0AxmOffrTTWzqg/DqgqvUE2pqGHYnUAcdeF0DinDN5dalCLeUf1ttMiWn7MS0WUuQSnTC0nIkQf6M6YG81NxtiJBME+hWDTAIHpQjJZxlWJGm5Kk6tiIg+63+ZwGtQa6/FaGExr6J1kcvci1YLUpQABt8og4RMsfdbVLLWY4gyCD8dR9HJMPCM8jUqfnCtpCwbXAiPXG+2oIC80Qi9PNnX4fiyxEwFO0x1jFpEroMJW5zqt4wU1GbTR1hQQJ8zExvBhfuwvXu4BGpEASUocx16jpRBknXqJJm5MQxv9/bbAWjVEzcke4LVUUipm+oSFY7juB3wJwMo7XgBE+WwpcKWCqFOpRFwomZ+RmP3YYw7zTqSEtVAcxN1ThNIkEMQD0/jjRbiXQkzSalnN8fyVN2QmrKsVPkO4MHrfHeVO5KdyEP8ApZzJTPiOtJPvbHkfkyAcAJ+072JqqYelROMke/G+aYVRUXa8ba/TEboKd6o34sSIj44nIAqmotX+iLhdPMZF3qa5FZlGl3W2hDspA674IHltggOptcZKa6nI2TbemTfVdjOqZkncme+OzlRuhESpqXKGUWfzc6twTYze/wAhji8lcKYCJJwukE8MIApiw28oAFvgMDLQRCLmK9y3DqdMQoIGotuTc3O+B7lnJWL3FS0ssqgBRAGwk/5jE7pvJRmK/OvNCqeI5magQLXq3gkyWJ9k+uIfIFhKI3TVdcTz3ieydJIkEnY9L95wqxsdidqmRIUmW45mBSYBtVRmUvUZgzME9gAdAIxZzGZhyS7XuChzHMmd1S1SdOk2YgeUz0bqYk/AQLYkUqcWXF70RyXMOYcENXKkusiJtJLNOrYCF0iJ6YoaVMXUGs/gFNl2r06NeqtYj84huR5lYFVI7EQtvhipcxzg2PQrhzxeVUzHNtamy+HCkSWSxW8TeNjv8cHZSkXKq6reYUeZ5tqVQoJ0vKgEAezYObKPaYAjtfBaTcjpBQnuzNgp353yVUUkdQWRCWeBJFoBgdIJvhmq4mDCzslkjUmAbXZ/KVgn2SfrAdcLOp5mloNyjYeuKVVrniQCgHCKgTNaYKqxZL9jt9sYtfLBXPy5iW6cE95uo65NmF9IEj4wZ6jbpaSJxzTZRlJkEoAKpNMoGkFSxgr03EAz/wBMcCSVxY0BAs0NFIwQfZUEW9ozsfQY4wXIgEBFuBZwVE0x54kdiQNj2xV1EVAupYmphnZmGOfWged4g5q9TDaRB26Hb3YlrYCI52YzzTZk6il6ioahakpDfrRYbSDcmPdfESQr5QURPD2bTUKeYkB9ekPo2A0MdQB9T8Mdm4EqcnJCeJ8RywAUu7n84qlYCkiAwiJgGACTeJxWSr5VLwjQaaMEqm5E6xvPuxVzxKuKTiJChr16L1HpozKQyo4JuAQQQIFyffExi4cqFnBGc7xWsaca2TzoDrED9bdSYEggyP3YKKhiELJeUp5+srVHY1aUsxJk3k3PTFw5dCefpN5Zr5nMh6VNmhAJAkbmceU+TuOw1HBBlWoGnMbExyRKrSXSEgVeSuIA/wCq1T7h/HG9864H/mb4hDyunRe0+T+IH/wdb5D9+LMx+DqHKyq0ntUZTFwruX5Bz59qg6/A/hgvlFH7Y8QuI6lsf0W8IfK5R6dQMrGszQwgwUQTHaxxBxNL7Q8QqwU4ah3xHlFH7Y8Qugr3UO+O8oo/bHiF0Ffah3x3lFH7Y8Qugr7UO+O8oo/bHiF0Ffah3x3lFH7Y8Qugr8xc6Fvy/NgH/wARV7frH0wWQRIVgYQts1VYRqJi3Tb4DFRTbrCsXuKkWlUI1TYdo3+F8dA0UZjErtaTnr81H7sTklRnVrIcPeoJDabhdh126jFXCOCnMvXpVl1LraAYI1EAx6C2OFNusLs5XOby7CIc3XUZP7sc1sqS4gLjK0SGUljupF/63Xvi+W6pJhfodKqmZNsGQFjf0kU6OXrstKF1QdPRTAJI/VF/nhYH6QtAsIRH0gGNdNzPuSpls8hZS9yrAg7mxkCeo9MEJQMqZc9x4vTNNG06/bPcbhVESBPrG18VMqzRF0H/ACSvU1NS1MqESQYaW6biZvttfAw6EYtBVNs1MLURmgzfcHbBJGqoWkCArdLimlfIVpdLC5+GOLrxCoKXElXMry3SlKsybPDGx+tfy98RLky2EbyFUa3q0kpK1QmXXWNW14O0dMVc3miAqNeH1GqamJZhU8XUXbzEiIO3lEC3riA0Kc5CgblwRTmlOhnYeabuZMzYj93XEwVXMEUySPSQKMupvPt+6/tYqWK4qkWBQmrwgGtUq+EQ7srxrkAqdQj3mxHrieELsx1XAyVQGYdjrLwXBgEEaY/Unp0x0BcXO4lBM7wsmox/J3uSbVHiTe3kP34IHW1VMsr9I4+NptfY5cvscuX2OXL7HLl9jly+xy5fY5cvscuX2OXL8+c3sfy/MX/71/vOPrOA/c6X8jfUEg/zil5WM4dKgoyrkUSJMa9vnirvOCt/CqiOb3Ow6+oxbgqpg5dMq8/0tL/+pxBUKlxUxVqftHHLguOKVmLJLExTtJOKsVjwXtE7f+n94xZvBcdFuC+ycG4oA0WH/Sof9Of9lfuwuzz3dvsR63mU+w/icgPLagu0j9X78X5JZ2ilriKhA2DGB0F8d/CuHnIzy45DLBImqJjrvgR0RP4lT4yvt/t4hWb5qC4twUDRaNw8fm0/ZH3YkozBZW4xREUqb/LEqCrS7YshrjMG2Kzopbqq9Q4gq4XLY5WUBY98WQp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data:image/jpeg;base64,/9j/4AAQSkZJRgABAQAAAQABAAD/2wCEAAkGBhMSERUUExQVFRUTFx0ZGBgXFRMWFhkZGBQXHRgXHBsZHighGBsjGRgaKzEgJSc1OCw4HB4xNTwqNScsLDUBCQoKDgwOGg8PGi0lHyQ0NSktLCo0LDUsLCk0LDQyLS0sNikpMiwwKSkvKSkpLCwsLDA2KiksKSosKiwwLC0pKf/AABEIAHgAeAMBIgACEQEDEQH/xAAcAAACAwEBAQEAAAAAAAAAAAAABwUGCAEEAwL/xABHEAACAAQCBQgDDQcDBQAAAAABAgADBBEFIQYHEjFBEyJRYXGBkZJCgqEUIzIzUlNUYnJzsbPRCBUXNKKywSRD4RYYNpOU/8QAGQEAAwEBAQAAAAAAAAAAAAAAAAEEBQMC/8QALBEAAgIBAgQEBQUAAAAAAAAAAAECAxEEMRIhQVETM2HwIiMycZEUQoGhsf/aAAwDAQACEQMRAD8AeMEEEABHGawucgIitJNJ6ehk8rPfZG5VGbubfBUcT+HG0ILTPWVU15K3MqRwlKd/22Ftvs3RRTp5W7bdwGxpNrhoqW6SyamYOEsjYB65hy8oMLfGNdVfOJEoy6dTcWRdprH6z3zHSAIq2AaLVVa2zTyme29t0tftMch2b4ZmCahVA2qyoPWkkAAdruL+AEW8FFP1c2MV+JaR1VQbzqidMtuvMa3lFh7Ijrw82wPRykymNTsw37c1pzd4BP4Rz9/aNbtim/8Anf8AHYjotQv2wf4ATNJjNRKN5c+cn2ZsxfwMWfCNbuIyLXmieo4TlBPmWze2GCuDaOVWSNTqx3bM1pLeBI/CI7GdQyMNqjqCL7lnAMp7HQXHeDHl31S5Tjj7oCV0c14Us4halWpnPpE7con7QF17x3wxZE9XUMjBlYXDKQVI6QRkRGWdIdEqqha1RKKAmwcc6W3Ywyv1HOPVolpzVYe95LXlk3aSxJlt02+Q31h33jnZpIyXFWwwaggiv6H6a0+IytuUdl1+MlMRtof8qeDDf25RYIzZRcXhiCCCCEARFaTaRyqGnefNOS5Ktxd2tkg6z+piUJtvjN2svTM19Udg+8SSVlDgeDTPWtl1W64o09Piyx0AhtJtJp1dPadObPcqj4KLwVerr47zF31eao2qQtRWApIOaS81eYOBbiiHxPUN/NUerwVLe66hbyEPvaHdMcHNiOKKfE9Qz7rQ1oNUM1LStaQLrMmKc5p4qD83/d2b9Gc3J+FVyxu+wyxaTa2aWhT3Nh8tHZObdQBITs2fjD2ZdcKjHNLqusJNRPdwfQB2ZY7EXLxiHgjrXRCvbfuAAQQQR2GFolsD0rq6Mg0890A9G+1LPah5vsiJghNJrDAdmjGt6nrF9z4jLRC/N2iLyH6mDfFntuOsRCawtURkq1TQgvKHOeVmzIPlId7r1bxwvwV0PPUTik2ZSzpbuWSS6iWDnsqyXKg77X3DhEVkPA+ZXt1QhM4NjM2lnLOkPsum48COKsPSU8RGlNCtMJWI0wmpzXXmzZd80e27rU7wePaDCx1v6uxIJraZbSmPvyAZIxPxgHBWO8cDnxypmg+lj4fVrNFzLayzVHpJfP1l3jvHEw7IR1FfFHf3yA1DBHzp6hXRXQhlcBlI3EEXBHURBGQIpWuDSQ0tAUQ2mVJ5MdIW15jeXL1hCL0XwFq2qlU6Zco3OPyUGbt3LfvtFu13YuZuICV6NPLA9Z+cx8Nkd0T2oTBB/qKth0SUPg0w/wBg7jGrX8mji6v2hnv1saSLQUcugpuY0xNk7O9JAy8X3X+0YSETWmWOmsrZ8+91ZyE6pa81PYL98QsU0V8EMdeoBH6lyyxCqCSxsAASSTuAAzJ6oJcssQFBJJAAAuSSbAAcSTGhdW+reXQy1mzVDVTjnNvEsH0E6+luPZBdcqllgLfAdS1dPAabsUynhMu0zyLu7yIsf/b6Lfzpv9wLfmQ34IzJau1vk8BkzBpvoW+GzklvMWZyi7SlVZcg1swb2PfFdhn6/P5un+5P5hhYRqUyc61JjCHR+z/8TV/eJ+WYS8Oj9n/4mr+8T8sxz1flMTGnV0iTUaXMUMjqVZTuIIsR4Rl3S/R1qGsm05uQpuhPpS2zQ9tsj1gxqiFLr7wMGXIqgM0Yyn+y12TwYEetEGjs4Z8PcEe/UfpHy1I9M559MRs9JlPcr5WDDywQutUuMGRikkXss+8pvWF1/rUQR51cOGzl15iIPSrEvdFbUzrWEyc5HYG2R7FEN/RpvcmjLTBkzSZr+tMZgp9ohHT/AITdO039xh3Yl/4oLfR5f5i3i7ULlCPqhiOAgggiwZfdTGBCfiHKMLrTJynVtk7KeHOPdGhITOoSplp7s22VSeSttMBl7709cNz96SfnZfnT9YxtW27X6CZ6oI8v70k/Oy/On6wfvST87L86frEuGIS+vz+bp/uT+YYWEMzXtUK9XTlWVhyJ3EH/AHD0Qs43NN5URhDo/Z/+Jq/vE/LMJeHHqFqkSTVbTKt5iW2mA/2z0x51flMGN6KprTohNwqpHFUDjtRg34AxYf3pJ+dl+dP1iL0zmq2G1ZBBU08zMEEfAPEdcZFeVNP1EZmwuqMqfKmDfLmo3lmKf8QR5RBG5OqM9z0e/SCk5KrqJfyJ0xe4TGt7LQ5dGl916MtLGbLJmp60tmKj2CKHrjwjkcTdgObUKswdttl/avti0ahMbFqikY9E5B4LMH9h7zE1z4qVNdMMQnwYImdMsCNHWz5FrKrkp1y2zT2G3dENFiaayhnCINgdA8BHYI9Ac2B0DwEGwOgeAjsEAHAI7BBCAI4VHRHYIAObA6B4CHpXp7k0XCnItTqLdc5gbeDwoNF8ENZVyacX98cBrcEGbnyg+yGjr4xkLKp6Rcto8qwHBUBVB3sT5Ykv+KcIfyIUmF0pmz5Usb5k1F80xR/mCLPqlwfl8Ukm11kAzW9UWX+thBHLVXuEkogMzXXo4Z9EJ6C70pLG28y2sJnhZW9UwltF8eaiqpVQufJtzh8pDk696377RqubKDAqwBDCxBFwQRmCOItGZdP9EGw+raXY8i92ktnml/g34slwD3HjC0dilF1yBDO1oaJjEqaTWUY5WYqiwXfMlPmLfWUm9uthCs/h9iX0Kf5R+sWzVHrDFMwpKhrSHPvbk5S3J+CTwRj4HqOT1jy7bNP8GMroBl7+H2JfQp/lH6wfw+xL6FP8o/WNQwR5/XT7IMmXv4fYl9Cn+UfrB/D7EvoU/wAo/WNQwQfrp9kGTJeK4JPpmC1Ep5TMLgOACRe1/GPFDP1+fzdP9yfzDCwjRqm5wUmMIkcK0cqqoMaeRMmhCAxQA2JFwDn0RHQ8tROFzZdLOmOhVJzqZZOW0qpYsBvtfceMeb7PDhxIR+dVOhvuCTNraxeSmFSAHteXKXNmPQWI8AOmFRpfpE1dWTag3AY2QH0Za5IO22Z6yYvWt/WGJ5NFTNeUp9+cHJ2B+LB4qDvPE5cM6ZoNom+IVaygDya2acw9GXfMX+U24d54RxqTWbrOv9IBr6j9HORpHqXHPqSNnpEpLhfMxY+WOQx6enVEVEAVUAVQNwAFgB1AQRl2Tc5OTEfSILTHROViFM0mZkRzpbjejgGzdYzsRxBMTsEeIycXlAZOx/AJ1HPaRPXZdfKy8HU8VP8AwcxF91ea3GpgtPWEvJGSTMy8scA3F0HiOsbmxpbofT4hJ5OcLFc0mLbbQ9IJ4HiDkfCM/aX6A1WHueUXblX5s5Adg9G1823Ue4mNaFsNRHhnv72GaWoa+XORZkp1dGFwykMD3iPvGU8A0pqqJ9qnmsl9675bfaU5Ht3wzcD19iwFXTkH5ck3HejG47mMS2aOcfp5hgb8EVCi1s4ZMH8yEPRMV0PtFvbEh/19h1r+7Kf/ANqxM65rdMQrNfp/1dP9yfzDFGwTRSrrCBTyHcH0rbMsdrnm+2HfjOnWCFxNmvJnTEFlIlGawF72HNIGcV3GdfKKNmjpybbmnEKo7EQ3PeRGjVZYoKMYfkZ6dGNUNPRr7oxGYjlOcVJtITrYt8Ye2w6jEJrC1umcrU1CSko815uas4+Sg3ovXvPC3Gi6Q6W1Vc21UTS4BuEHNlr2KMr9Zzj1aJaC1WIOBKXZlg86cwIlr02+W31R32joqsfMuef8QEXg2DTaqcsmQm077hwA4sx9FRxMaU0K0PlYdTiUnOdudNmWzd7exRwHDtJg0P0Kp8OlbEoXdvjJrAbbnr6FHBRu7c4sEQ6jUeJyWwBBBBEggggggAI/E2UrKVYBlYWIIBBB3gg7xBBAAvNI9SVJPJenZqZzwUbco+oSCvqkdkLnGNT+IyLlZaz1HGUwJ8rWMEEVQ1VkOufuBV6vBaiUbTJE5PtSpg9pFo8nJnoPgYII1KrXOORnqpMGqJptLkTnP1ZUxvwEWfB9UWIzyLyhIX5U5gv9K3b2R2CJLtXKLwkAxNHNR9LJIapZqlx6JGxKB+yDdu890MWRIVFCooVVFgqgAAdAAyAggiCdkpvMmI+kEEEcwCCCCA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 descr="data:image/jpeg;base64,/9j/4AAQSkZJRgABAQAAAQABAAD/2wCEAAkGBxISEBQQExMVFBQUFhcVGRcWGBYUGhUVGBwXHhkXFhgaHCggGBolGxUYITIiJS0rLi4uGCAzODMsNygtLiwBCgoKDg0OGxAQGyweICU3LTcsNywsLSwsLSw3NDcrLCsyLCsuNCwsLCwvLDcsLC4sLCwvLDQwLCwsLCwsLCssLP/AABEIAIsBawMBIgACEQEDEQH/xAAcAAEAAgMBAQEAAAAAAAAAAAAABgcBBAUCAwj/xABDEAABAwIDBAgDBgUCBAcAAAABAAIDBBEFEiEGEzFBByJRYXGBkaEUMlJCcoKisbIjU5LBwhViFnOT8AgkNERUY9H/xAAaAQEAAwEBAQAAAAAAAAAAAAAAAwQFAgEG/8QALBEBAAICAQIEAwkBAAAAAAAAAAECAxEEEiEFMUFRInHwEyNhgZGhscHRUv/aAAwDAQACEQMRAD8AvBERAREQEREBERAREQEREBERAREQEREBERAREQEREBERAREQEREBERAREQEREBERAREQEREBERAREQEREBERAREQERYJQCUBVR7T7d1EkrmwPMUQJALQMzwPtEnhfsC2Ni9vJviGU9S7eMkIY15ADmPPy3t8wJ07dVBGes200LeGZox9fb5eq1URFOzxERAREQEREBERAREQEREBERAREQEREBERAREQEREBERAREQEREBERAREQEREBEWLoMoiIC8yNu0jtBHqvSWQfn7G8Nkp5nQyAgtJt2Obyc3tBXe6P6qaSpZEynp3sabvkMLA6No552263ZfX3VtVtBFMLSxskA5OaHW8Lr1SUkcTcsbGsb2NAaPQKtXj9NtxPZr5fFIyYum1e/wBd33REVlkCIiAiIgIixdBlERAREQEREBERAREQEREBERAREKAiIgIiICIiAiIgIiICIiAiIg+FbVsijdJI4NY0XJP/AHqVWGPbeTyktgJhj7R87u8n7PgPVffpNxgvmFK09SMBzu954X8G2/qKhKo58876avoPDuBTojJkjcz5PvLWSuN3SPce0ucf1K8NkeSAHOJJAHWPE+a+aKpuWx0x6QvDBRFBTxw71hyNAJzDV32jx5m66MdSxxs1zXHuIP6L8+5R2Kw+iej0nmtzbGPLrH9Wq/iz9UxWIfPcvw6MWOcs33+SwyVQ2JV7pZpZA51nyPcNTwJNvayubaWr3VJPJzEbreJFh7kKtuj7A46maTetzRsYNLkdZx01BHIOXnI3a0Uh74ZNcWO+a/lGkZ3zvqd6lN876nepVs4lsnh8UMkpgH8Njn/PJ9kE/V3KG9HuCRVUsu+bnYxg0uR1nHQ3BB4NcoJwWi0V35tHHz8V8dsnTOq/hCMb931O9Sm/d9TvUq2MS2Tw+KGSUwDqMc755OQJ+pVts9gslXMImaAC7nHgxvb3nsC5vhtWYj3d4OZiy0tfWoj300N+76nepTfP+p3qVbuHbFUULetGJDzdIb/l+Uei3X7OUT2/+nhIPNrWj0LVLHFt7qlvFsMT2rMx+Sld876nepU76K4HOknmcSQ1rWC5J1cbn9rfVcXbrZ1tHKwxk7qQGwJuWuba4vzGo91NujSlyUIfzle5/kOqP2+68w0mMmp9HXOz0txOqnlb6/p2toazc0s0vNsbiPvEWHuQqO37vqd6lXziNDHPGYpW5mOtcXIvYgjge0BVdt9BRwObT08QEgs57szzlHJuptc8fC3apeVWZ77VfCctYmcepmZ/SIdfophcTPMSTbIwXJPaXf4qxFFejalyUDHc5HOf5XsPZoUgkqrTMi5va9/kzIP1eFNhjVIUedfr5Fpj612Qzpfly0sPfN/g5aHRHhxcZat3AfwmeJsXn9o8yvfTVJaGmaLkmR5sOdm8vVS3AaJtBQMY/TdRl8h/3WLnn1v7KVUdxQbpXrslNFFfWSS/4WDX3c1TSmc4saXCzi0EjsJGoVR9MFfesjhHCOIH8Tyb+zW+qCLio717E/epdsPsEJ421NVmEbtWRg5S5vJzyNQDyA15qfRbNUDLN+Gg7szWuJ/quShtSonXsTq18d2FpJozu4xDJY5XM6ovyDmjQjyuqY6wfu7HPmyZeJzXtbvN9ENukJ17E6sjZjYOGKNr6lollIuQdWMv9kDg4958l0Mb2OpZoy1kTIn/AGXMAZ5EDQgobdHZmn3dHA08d21x8Xan3Ki3SdW2MMV/qefYD/JTtosLDgFTnSNiGbEJG8omsZ7Zj7vPogsTYeg3VI0kWdL/ABD4H5R/SB6r4dIVVkpMv8x7W+Qu7/Eeq49LsLOWNJrHtJaCW2d1bjh8/JRna/DnUkjInTumJbn1v1dSBoXHjYoNLMEupJsdsj8QwVE5IjPytGheO0nk3w1KnEOA0bLNEEXdmAcT/VclBUiK1a/ZSklaRuhGeTo+oQfAaHzCqnEIzDK+Fx1Y4tJ7bHj5oPTXEG4JB7jZdXDtpKmEi0hc36XkvB9dR5LhiZehKgt3Z7H46phI6r2/Mw627webe9ddUvhWJuglZM3i06j6m82nxCuWCUPa17TcOAcD2g6hB7REQFgrKIKP2rcTXVBPHeu9tB7ALlKVdI+GmKsMtupMA4H/AHAWcPYH8Sil1k5ImLzD7Li3i2Gsx7Qyi83S64WHpW/0d0m7oIzzkLnnzJA/K0Kn42lzgxou5xDQO0nQe6v3DqYRQxxD7DGt/pAH9lb4lfimWN4zk1jrT3lGek+ryUYZzkkaPJt3H3AXx6K6XLSyS/zJLeTBb9S5cbparLzQQ3+Rjnn8ZsP2H1U12OpN1QU7bWJYHnxf1j+5S1+LNM+ynk+74NY9bT9f00+kSr3eHyDnIWs9Tr+UFc/orpctLJLzkksPusAH6ly0Olyrs2CHtLpD5AAfuKlex9JuqGBnPdhx8X9Y/qvY75vlDi33fBiP+p/ho9ItXu6CQX1kLY/U3P5Wlc/oogb8LJJ9p0pae4Na2w/MT5rQ6Xauwp4O0ukPl1R+5yi2ym1MlE82bnjeQXMvbX6mnkbeui4vkiM25WcPGtfg6r5zO/mtbazCX1VM6CN+RxIOt7OA+y63I/2UIpqvEcKgMZp2OjDi7edZ4F+9rhlGnMDipbgu2lJUkMa8skdwZIMpJ7AdQfVSJwuLKaaxf4qyo1y3wR9lkpuPPU/6o/abamWtDN41jRHmIyZhe9r3uT2K4sCpNzSwxc2RtB8bC/vdVPimEMGM/CsADDNHpyDXBr3DwALtOxXOo8ETu0ys+I2pGPHTHGo8/wBVb9J+NSxzxRRSPZZhc7K4tvmNhe3ZlPqq7nnc4l7iXOOpJNyT3nmu3t7W7zEZzyYRGPwAA/mzLR2Zpd9WU8XJ0rb/AHWnM72BVfJPXfTW4tK4ePE69Nz/ACvPB6Pc08UP8uNrfMAXXBirs+OuhHCGi9HSSMJ/K1qlSq7YCv8AiMfxOXkAYx4RvawHwO7v5rQiNPlJnc7lKtpsJ+Jr6AEXZCZp3dl2boMH9TgfIrxt1W3dSULT1qudocP/AKIyHyetgPAlSojmquwSv+O2llkGsVHFIxh5ZgQwkd5L5PJq9eLSVFVcH+o4++I6sdOWu/5UIs4eYYR+JXXilWIYJZncIo3yHwa0n+yp7oOi3tbUTu1cyL80rrk/kKC6WiwsNB+iqyu2ZxGfF21b47RNqGFrs7OrDG4WsL3F2tvbtcVZGM14p6eWocLiKN0lr2vlBNr8r2Vb4Z0q1VSS2DDTK5ouQyZzrDtP8JBaqprYOiFTjM0trshfLL3Zi8hn6lw+6u1iHSBiMcT3yYU+JoBu90jrMvoCf4XaQvHQXS2p6ibm6Rsd+5jb/rIfRBZFXO2ON8jjZrGlxPYGgk+wVX9Hm0lVV4m/eSOMbo5H7u/VaAW5Q0crZgFL+kus3WFVLvqaI/8AqOa0+ziod0HURJqak8AGRNPfq5/+CC1yV+f4JDWYkOYnqb/gc+58gz9FdO2FduKCpl4FsTgPvOGVvu4KouiOl3mJNdyhje/zIyD959EF6qjekTEN5iU2ukeWP+kC/wCYuV4SPABcdABc+AVF7GYR/qlfJJJcRZnTycic7iWsvyuSfJpQSjDOkeVwbDDQl+UBoaxznWA0GgZos0WA11XiDayeMwMD2vs5wJa1pFmNA15c7cSVPZDBR0znBrYoYWlxDABYAa2A4k281GdjttJMQqpGNhEcMbM1yczySQGg8ANMx58OKCbKgcdxDe1U8g4OleR4XNvYK7doa3cUk830RPcPGxt72X5zbKg6YnXoTrmCVehKg6gnV17HPLqCnJ/lj0FwPYKh6Nj5ZGxRi73uDWjtJ4eS/RGG0ghhjhHCNjWDvygD+yDZREQEREHNx/B46uEwyeLXDix3JwVOY9gFRSOIlacnKRtyx3nyPcdVeqw5oIsQCDyOqhy4Yv39V7ic6/H7ece3+PzrmUs2A2bZWOldMDu2ANFiW9d2twR2AfmCsmbZmicbupoSfuAfotjD8Hp4CTDE2O/HKLX8QoqcbU7nuu5/FovjmtImsuLguw1NTyiYF8jm6t3hBDT2gAC58VJJ5msY57yGtaCSToABxJX0WvXUMczMkrA9p1yu1Bt2jmrMVisfCyL5bZLbyTMqN2kxX4qrkm4NcQ1t+TBoP/3zV7xNAAA4AADw5Lkf8JUH/wAWH+kLsRRhrQ1osAAAOwDgo8WOazMz6rfM5OPNWlaRMRVwNptnKWoLaioJa2Fpuc2VuQanN3ceC70LgWNIFgQCBwsLcLcl8a+gimZu5WB7L3yu1BI4XHNbKkiNTtUtebViszPb9lM9JldnxBzeLYmsZ/k791vJW7SCN8bXNDS1zQQQAbgjRaVTszRyPdI+nic9xuXFoJJ7SVv0VHHCwRxtDGDg0cB4DkuKUmLTM+qzyORTJipSu46UQrNghJXmrM1mF7ZMgbrdttM1+F29ilGL4pFTQumldla31ceTWjmT2LeWhiOC09QQZomSEcM4zW8ByXXT076UM5pyTX7WZmI9vZVmxlf8RjInksC8yOA7DlIa3ybp5K4QuPHspQtIc2miBBuCG2II5gjgV2AF5ipNY1KTmZ6ZrRNI1ERpU23Wx7KaOWr37nGSW4YWgXdI4kjNfWwzHhyWt0UUmeuMnKKNx83WaPYuVr4lhcNQ0NmibI1pzAOFwDqL+NiV4w3BqenLjBCyIusHZABe17X9T6rj7H49x5LMeIzPHnHbczPr+D64rWCGCWc8I43vP4QT/ZU90AEuqqx7jdxijJPaXOeSfUK5a2kZNG6KRofG8FrmnUOaeIPctHB9nqSkLjTwRwl4AcWC2YC9r+Fz6qdltTbzHPgsPnqAbPDckf8AzX9VnoTfwBUF/wDD/h+WCpqD9t7IgT2RtufeT2Vl4vg8FUwR1ETJWtOYNeLgO1F7dtifVesKwuCmj3UETYmXLsrBYXPE+KCNdLtfucIqLfNLkhHg9wDvyZlAugKta2qqoSQHSxRuaO3dOfmt/wBUeiuDF8IgqmCOoiZKwOzBrxcBwBF7dtifVc6k2Lw+KRssdJEx7Ddrmtyuae4jhxQbu0uFfF0c1Lnyb1haHWvlPI25i44LidH2xTcMjkvJvZZSMzw3IA1t8rWi501J81LQsPFxbt8v0QVP02bWMEYw6N13ktfNb7DRq1hP1E2NuQAvxC6fQXVNdh8jAesyd2Yfeawg+x9FJJNhMMcS51HCSSSSW3JJ4kk8St7CNnaSlLnU8DIS8AOyDLmA4X7bXPqg9bRYLFW07qaXNkdlN2mzgWkEEHxC+ey+FU9LAIKb5GOcCScxdJezi48zcW7rW5LquFxbt8l8aKkjhjEUbQxjb2aOAuST6kk+aCDdNmIbvDmxDjNMxv4WgvJ9WtHmuR0EUl21VR/uZEPwjM797VY2MYHTVQaKiFkoZctDxfKTxt6L6YThUFKwxQRMiYXFxawWBcbAnx0Hog523tfuMNqpL2O6c0fef1R7uUO6CS3cVR+1vGA/dy9X3LlYuJ4dDURmGeNskZIJa4XBINxp3EXWrhOztLSuL6eBkTnCxLBbMOw9qD64/hbaqmlpnOLRI3LmHEcwe/ULl7F7MQUEcjI3mR7nDePNr3Au1th8oAfe3+5SMrXoqGOEOEbQ0OcXutfrPNruJPEmwQe6ylZKwxyMa9juLXC4PPUHjqFAukeioaOhe5lLA2WU7qMiNgIJ+Zw00Ibc37bKwrrnYtgdNVZd/CyXJfLnF8t7Xt6D0QfmkSrZoYJJniOJjpHng1gLj524DvOiv9uxWHD/ANnB5sB/VdeioYoW5Yo2Rt7GNDR7BBDej7Yj4T/zE9jUEWDRqIgeOvN55nlwHMmdIiAiIgIiICIiAiIgIiICIiAiIgIiICIiAiIgLSxjE2U0W9kvlzxxjKLkuke1jQB95wW6o7tlhD6v4WENcYfiWyTFrzGWsja9zSHBwdfeCMdXUceSDoVeNwxzOhe7KWQOqXuOjGRNdlJc7keJ8GnsWjhu1sM0scW7ni3wLoXyx5Gzhrcx3etwcutnhpsCQFGsQ2LlcMTbEH2mjpo4d9M+beCImSRpfI97msc55ZY24E2sdetJTVVbUQTPgdSR0ole1sjonPkqHsdG226e4NjaHuNyQSbaW4hvR7XQOnZE1kpZJK6Bs4YNy6Zua8YdmzEjI4ZsuW7SL3Xip20p2Od1ZnQsk3UlQ1l4I5LhuVz73NnGxc0FoPEhRfZHZmeKSgvTzwupWubPJPO2eOTMwgimj3r8hMhDswbHYXGtyF9aPBax2HMwZ1OY2i0c1SXxmN8Ifmc+JocZHSPHJzRYuJJ0FwleJbTRxSmBkU1RK0Bz2QMDzG13AvLiGtuNQL3I4BauJ7bU8Dqhm7nkNLlM27jzCJjmNfncSQMoa65trobA2K18GjqaWpqYzSSSsqKrfNnjfDlbG8MbaUPka8GMNtYA3AFlqVOA1LsPxGPdkT11RLcZmG0L3Mia6+a1hAwOy3vqRa+iDtYftZBNUMga2Ub1jpIpXMyxzsZlzGJ17m2ZpuQAQQQSvo3aeA0rKwZ93JKIWjL1nPdLum2bfgXa37NVq1+FSvr45GNDYoKOeON1xYTyuiDRlvewZFxtbVR/CMKrXQYVSPpDDFRyRGcvkhdmdDG/K6MMebs3oab6G5GlgSgsUKK0u3lLIIXsbMYZniIT7v8AhNkLsrWOde9y7S4BFzYkHRdfafEPh6KpqP5UMjx4taSLd97KI4PhVRLS0NC6lfTQUu4fM+V0JMr4MrmsibG92jpAHOc7LoLWN9A7+NbYQ05lG7mnNO3PNuWBwhbYuvI5zmtvlF8oJda2mq5WO7UPknbSU5mZaBlRK6KITTBsl8jI2kFjHWaXOc69rtABLtObNhNe6gqcOFMc0tRM6WoL4ss0U05cTGM+bPunBpzBtg02JNguzJDVUtbVzQ0hqPimwlj2viYI3RMLMk2dwcIxo4Foces7S6D70G0FPDTQOjlqKw1QdJCNJJpQAC6ws1rGt0BvlAJtxK+52yphT/Eu3jWidtM9jmHeRzOc1uR7BzGYHS+movcLhYbgVRh0tPK2F9YG0hp37oxMe2Yybx7wJXtG7e4m9jcZW6L6UmzlSZKd8rGky18lfUBrmubCWwlkEYvYvIIi1A+ZpPCyDpf8cRXlZ8PVmaGznQ7obwxkXEoGbLkI7SDfS19FvT7U07YYJWl8nxTQ+GONhdJK0tDrhn2QARcusBcXIXNfh1SP9WnbFeacCOnGZgMjI4QGXOazQZXyfNYrSo8KqKOqidHTGoY2hgpI3B8bRA6MnPvMzgQxwyElgcTu+B0Qdik2vhfEJDHNGTVCjyPa3MJiQPsuILRfUgm1j2LA2yp941gbKYnS7gVOT+AZr5d3nvfV3VzWy30vdRqj2TqpIKKCoa5pbUVtVUPjk3ZErzNuS0xvza74O6p0y2Nl9sNwmskpKLDJKYwR0zoDNMXxOZIKchzdwGOLiXvY0kvDbC/NB3MS23p4XTtLJ3/DODZjHHmbE0ta7eOJIGUB/K7tDpotnDtqYZqgU7WytL43SxPezKydjSA50Rvc2zN4gXBBFwuDLgNS7DauLd2nrauRzwXMNoJJ2tJLg6xtStGl78Ba+i7jsOkdijJyy0MNI6NjrjWSWRpe3Le4syFmvDrIO+iIgIiICIiAiIgIiICIiAiIgIiICIiAiIgIiICIiAiIgIiICIiAiIgIiINbEKGOeJ0MrA+N4s5p4OGhsfRbKIgIiICIiAiIgIiICIiAiIgIiICIiAiyiDCLKIMIsogwiyiDCLKIMIsogwiyiDCLKIMIsogwiyiDCLKIMIsogwiyiDCLKIMIsogwiyiDCLKIMIsogwiyiDCLKIMIsogwiyiDCLKI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1" descr="data:image/jpeg;base64,/9j/4AAQSkZJRgABAQAAAQABAAD/2wCEAAkGBxQTEhQUEhQUFRQVFBQVFRQUFxgVFhUXFhYWFxcWFBYYHSggGBwlHBUUIjIhJSkrLi4vFx8zODMsNygtLisBCgoKDg0OGxAQGywkICYsLCwuLCwsLC8sLC4sLCwsLCwsLCwsLSwsLCw0LCwsLCwsLCwsLCwsLCwsLCwsLCwsLP/AABEIAJIBWgMBIgACEQEDEQH/xAAcAAABBQEBAQAAAAAAAAAAAAAAAQMFBgcEAgj/xABSEAACAQMABQUJCwkGBAcBAAABAgMABBEFBhIhMQdBUWFxEyIyU1SBkZLRFBdCUnKTobHS0/AjM0Nic4KjssEWY5Sis8IVJDR1RFV0g6TD4fH/xAAaAQEAAgMBAAAAAAAAAAAAAAAAAQQDBQYC/8QAKREAAgICAQMEAgIDAQAAAAAAAAECAwQRIQUSMRMyQVEicRRhUpGxI//aAAwDAQACEQMRAD8A3GiiigCiiigCiiigCg0UhoCD1h1nhtch97BO6MBuCJnG055uBwOJxVRHKuh8GEsOYjbOfMVFcfKJbky6QXiXslkUfIU4HpiNVrRl1s6NVowA7SbLOPCxjPGsVtjgtlzDxo3z7WyzScqE+d0A2etCD58yj6qjr3lOux3yxjHxcov1o5+mqmzk8TntJNeTVT+VLZvn0OlRfL2blqdrKt5bCZsIQoZ+ZQCOO87sYYHfuKmq/rdr+sXeQE5bOyQMvJzfkgfBXP6Rt3QDxrL9E6baKE28as0gdwNrdCELbYLjPfkMzkKd2+nbSTuZLkmWdvClffv/AFR//OqrM7lFGlxenzum18InZrrSUgLvMkStv2HZmwOvaJz9HYKhbmeUfpomP6sQ+sim7i5dzl2LHrP9OauOW4O0scal5XOERd5J/HPzVWV1k3qJuZ9OxaI91oXmkJUGTKB0Yjj+gbNaDya6TuoNhbskLKZCsbYBSNY9sOw4JvVt27cRmoDQ2g+4SIXUXF83gRr3yQ/JzuLAcWO4b8dNXG80Eba3Z5n27q5IgyD3saSb5FTPHvAwJq7BSS5OdvnCU36a0iq6c0lLcXCAOVd0ad2wGKIzFYo12shRgZIHUeeoq6uJFOBM5xxyIx9S10Qzgm5uBweTYj+TGBGmOrCg1FmqV90lLSZ0XTMCqVSlOOzqsLiVriBNvaV5VVlYKQy7ywO7oBrWtQ9I5tpu6N3kEzorMfBjCI+8nmG0R2AVk+rYzep0RxTSnqwuwD6XFS66YdLZYVXvpppHSPnmfIAd+iJAF7SKs0yfZuRpeoVxWQ4VrgldcdY3uZBHCBwyiP4KJ4+Zedj8FTwG+qvcTlN3d3dhxwsWP5abuZdgMisWdjtTTc8j84B+KOHmrhx+MVWtyHv8TdYXS4RgnatsfN9L4xvRH9ikN7L4w+rH9mmcfjFGPxisPrT+y++nYzXsRYNUtOSxyMxI24tmTKgKZYM7MiOFwGIyCPldVd2uOs113OSeNz3lxsFQXVY4icIwCsM5OzvOfC3VV7G6EUscjeADsyfs371iezOf3as3cRtGKUZjlV7WYfrIO9bzoYyD0xt0CthTZ3x2ctn4yx7nFePghoNaLsgHugPa0/8AtmFd8Wu14oxtZ+TI6/z7VVW2uks5Ht7yMsUbAYOUJX4LKcEEEb6kBpbR7cDcL1Axt9ZFYZO5PgvURwJwXemn+yxW/KDdrzN55Uf6DCPrrqj5SbgcRIerYhI+tTVVWS0fwZ2X9pHkecoxxTNzblDglSCMhlJKsOkGvDvtj5LMOnYVz/BsvK8qMvOiDtiY/VNXZHyqLjvosnp2ZEHoAaszJ/GTSg/jIp/Kl9B9EqfiTNUg5VIPhqB2d1J+mICuuHlLtWYDIGeHfpk9QViCayEtjifqpGVWGDgg9lellP6MNnRYrep8/R9G2F8kqbcbBl4c4IPOGB3g9RrqrA9TNbXs5RG7ZRsKpY7iOaNzzfqtzZwdxrcdHX6TIHjOQd2DuKkcVYcxFXE9rZoZwcH2s66KKKk8hRRRQBRRRQBRRRQBRRRQBRRRQBRRSGgKBrvB/wA9GfG2skePklvvazHVwk2MqHijRn0ZU/y1rOvy4nspBx23TzEKf6Vk2hu9a+i5lknUc/gStjFYMhfgbLpctXoZpD+N9J+OFL+OFaw7MTHZR6KHfAyeAo0Xo2S7y2TFbKcNKeLY4rED4R5s8B9FZa63Yyhl5leLH+/obto5bh+5W6gkeHIdyRjpZv6cTVv1b0JssYLId0lbAnun4KO34K9CjefSakNWdX2uFEdsvcLNSdqXi0pHHZJ8Ns8WO4ebFadorRkdvGI4UCqPSTzsx5yemtjXWoLSOSycqy+W5M4NW9XYrRTs5eRh+UlbG03PgdC9A6uc76qXKhpQqWCnBhhOz+2uDsRntUd95zWkNWI6euTc3US800z3Lfso+8hBHWAx6iBXqT0jDXHukkRl7CIoYIRuwuSOv8E1GmpXWNszEdCqPTv/AK1FZrUTe5He0R7KkkdWr90kRuppN/exwRqvhSMxLsi+pHv5hmvc8zJtFyDcSACQgd7Eg4Qx79wHPvPR01H2cYjZpBvc+CTwTdjI/W66Ut1/SasWXfioxNXi4DVrtt874EA7PQaX8cDSZ/GTQFdmCRLtOwYgAncFBZmPQAAawRi5PSNlbbGqLlJ8C/jgaX8c9Oyp3sbjhIgYbzxBKn6Rnz01n8ZNQ009GSElOPcjyyggg8Duq46sol2sccjFTKvcdscY7m3BKN+8h4HiHA56qFSmrlyVd0Xwjs3EXN+UhILDtK/yVZxZ6lo0/W8furVi+C9yaq34AXNrMo3AyZ4djKcVw3OqN18Kxs5Pk7A/mC1pWjrxZYo5V8GRFcfvAHFdVbA5Uxa41XhRlW80dHAshKLIhTO1jmMbnB4nf0VWbO2ZDNZyb5YWLRnhtrgE47Vw3mNb3rHooXNu8XBiMo3xXXep9P0E1iWtKtsxXqjZlt2WGcc+NrCFuxyV7GHVWOyHdHRaxL3TYpIis/jNJjt+iuy/jHeyJ4Eo214bvjL5ju9FcZXq+itU1p6Z2sJKcVJfIMoIwRuPHdXvQuj7TPcriIliT3KVZHjJz+jfB2c9BI6qbH44ih1DDBwR21lqscGVM3DWRDj3I7rjVi0fIVr4byCveyDdxA/J5+k1rvJ7ZukLsyuiuUEayeGVRAu2w5icc4HDsrPtSdb3tpBHKSytgAk/nOYAk8JANwPwuB5jWzWd0kqB0OVPA/WCOYg5BHNitlFqS2jj7a51y7ZeToooor0YwooooAooooAooooAooooAoornvb1IlLyMFUc56eYDpPUKAfLVWNZ9cYbZWwyll3MzZ7nGeYNje7fqLv7N1VLW/lAJbuECsWbcIkOJG65XH5pf1R3x58AnEBZauO7CW9YMR+bgXdHEOgKNw+s85NeJTUTNTRKx8DV3pG60g5Kl44TkNM26VxzrGAcRJ1Lv6TzUr2sNtEUQYypXmy26pLSmkFiXAxn4KgfjAqqTzs7bTbz2cOoVRttbOkwcGMORr8caPR9NL6foo/HGqxukeZEyCOkY4Vd+T/Ry3wjWZ+8gjVe4ruDmM7B2iOC+ASOJ2+iqXU1yf6U9zXwDHCSYJ6B8Bz6GQn9mKt4k+e00XXKNwjYvjg3aGMKAqgBQAABuAA4ACnKQUtXzmCF1vvTHaSbPhOBEnypDs/QCT5jWW6BQSXFzKPAj2baM9UYwx9YE9eRVt5TNKiPZGfzMb3BGfhnMcXnyWxUJqxYdytIlPFl227W3+ysVr40XcGO57+ir6wj/mH/AHf5RUbUzrTHibPxlH0bvZUNWrl7mdtS91r9CUnp9IpfxwpPxwqCWzy74BJJwOurTqhadyVZJN0t0QFB+BD8EdrHeerZqA0No4XM+y4/IRASTngG+LF+8c+ZWq0SQSSr7uYkIs6RRrjc2c7TdQBwB2HorYY1fau5nKdWy/Us9OPhf9IS0tdqxwONvK6fu5wfQQD6aix+N9WjQOFnvoiO97sxx0q5J+oioHSNoYpCvNxU9I5qq3x/LZuel27qUWc1LHcdydJRxjcP2jgw86lh56SgisUH2yTL99StrcH8o2fk/uxsSQA5ETB4+uKbLqR59urbWO8nuk+5vbknwGNnJ8lsGEns7xfNWwg1uIva2cDOLjJxfwBFZzrpoxYrkswzb3amOUcwfBB9ZcHtBrR6i9ZNFC5t5IuDEZRviuu9SPP9BI56k8GEaHt2Vp7CXw42LQk/CwMgg9DpsmuR0wcEYI4gg7jUlrTG+xFdqNma2fuU45wA2FJ+SwIPyu2uzS1ss0S3cQ3MPyijmI3E7uvjVHIr52jo+kZfHpSK/n8ZI+uvQP4yKTP4z7aPT9Bqob7wEkYYEEbjVo1I1vktpBFKdpWOAT+k3bgTzSDG5juYDB34NVgfjdSSxhhg7xWWq5wf9FHPwI5MdriR9IWd2kqB4ztK3A8O0EHeCOcHeKfrD9R9cZLWQRTHaViACT+cHAAk8JAMAH4XA8Aa2myullQOhyrcD9BBHMQcgjmIrZRkpLaOPsrlXJxkuR+iiivR4CiiigCiiigCkzTdxcrGpd2CqOLMcAec1m2uPKIF/JW4fabcoT88+RzD9Eu/wj3x5hQaLZrJrVDaq2SC6jJBOETrkf4PZvJ5hWX3GlLzScmYSVjGQbhhs7IPwYEPgDr3sekV16J1NlnIm0gcKDlLVSQo636T0k5PWKtrBUUKihVUYVV3ADoAFYpz+i3Tj75ZB6H0DDaLiMZc+FI29mJ47+auPTmlxEMDe54Ddu6zSaw6dEeUQgv6Qvb19VUyRyxJO8neTgnPnqnZZ9HQ4mJxt+D1NMWJZjknpPsryPN9Nc11dhMAd8x3KoGSSeAAG/NLJo+aCaPu5G1JHt7AOdjeRsk9PTivMaW05My29QhCxVR5e/8AR1SJgkdBI4UVYdZtCMpEqDKsAWxk7Jxx3cxqvVhktM2FVkbI7Qtc91IUKSjjGwY9a8HHnUsPPXRXmVcgjpBqa5dskzxmUq2iUX9G/wCq+kBPbRvnJxst2ruz5wAewipWsu5FNLExvbsd6Zx+7gD/ACGMdeyav2sl/wBwtZpR4Sodn5Z3J5skVt0cE1p6Mp1wn913QjByJ7kDG/8AM2+7d1F++7atky43CqbqXGJL2Rid0EIjQE7yx8Nt/PksPRV2uFrBY9s2mJHtjsp+t1vlVf4pwew//oqqmtB0nbh0ZTzj6eas/kXBIPEHB39FUbVzs6bDnuGvo8H8cabmbA3DLEhVUDezE4UDzmnM/jNSurMAG1eSeBDlYAfhSY76QZ4hQcA9JPRXqmvvkYOo5aorevL8Exo3QzARWER/KyHulxIOYnw27FGFHm6a0HW/Rypo2SONcLEkZUdCxurE9uyGpjk+0MY4zcSj8tPv38Uj4qvVncx7R0VYdOW3dLeaM/DikX0qRWzOMb29sxuE7OkJj46CGT/IqfXGae0vbCRf1h4J/oajb65CS2kp+HblT+6x+2akZJgd4IPZVG/3M6Ppsv8Azi18FaZSDgjBFJUpexhu3p9tRjLiqjWjoYS7kdmgz+VaPgJ4yo6pI8vGR1+GPPW6au6R90W8UvOy4fqde9YekGvnqZyoDqcMjK6noZSCPqrXuTzSKlpI18CVVuoh0BwA6jsOz6T01scWW4aOQ6xSq8htfPJeaKQGlqyakzfXXRixXJdhm3vFMcw5g+ME9RK7x1qfPSNTJmtriawmOcMdgng27Kn95cGtr1j0SLm3kiO4kZRviuN6t6f61hmtcLGOO8UFZ7ZhDOOfZ2sKT8ljjPQ1eZLaMtNjhJM7dYdCmMl0B2DxHxf/AMqBI/GM/VWh6OvFuIEkGO+Xvhxwecemq3pnQWzl4hu51xvHyccRWtsr14OuxcpTilIgAfxvFewfxmvGfxkj669A/jcaxMvxYk0QYEEbjVn1G1xktZBFMSyscAn9J0AngJANwY7mAwd+DVbrxPEHGGrLTc4P+ij1Dp8cmPdH3H0fZ3SSoHjbaVhuP1gg7wRzg7xXRWH6ja4yWsgimJZWKgEn85zAZO4SjcAfh7gd+DW02d2kqB4ztK3Ajq3EHoIOQRzEVs4yTW0cdOuUJdsvI/RRRUngDUJp/WSK1B2yC+M7AOMD4zsdyL1nzZqt6769i3STuRwFYxmTcS0ni4QdxI35Y7hjgaxa/wBMmdtq4fCbW13PaJBPS7He7dZ82KhvR6jHbL3caZvdLS7NqO8BwZyCsUX7NW4tg+ERnfuAFW3VvVCCyBYZknbe8z72JPHZ6PrqkQ8pTogis7VURdyrGjv9Q3nrpqTWDS83gQTqD0xiL6ZMVjbb+C1CMI+WjTbmWqVrJrDs5jiPfcGbmXqHSarsmitKy+GwX9rccPMCRTJ1NnP5y7t07Ntz/QfTWOVcpFqvLqre9bON5ecsevfXHc3u8LGCzsdlVGSSTzAVMJqhbj89fO3VHGqfSzN9VTmrmg4u6bGj4meUjDXMpLCNTxJbGE7BvOKiGNFPbPV3V7ZrUeCM0LoZoCXK91vNhmIG9bdAO+38NrGcnzCmdc22XspG4PbuM9auMjt74emtt0Lq3FbwtEuWaRSJZSO+ckYz1AZ3DmrOr3RU8ai2uLE3KRsTGwiMqHm2lYDvcjGQcVYcU1o1cLHGal8lb98CRUVNtCFAAJUE4HSaiJ9aEkPwWP6qLn6BV8ttBzDfFomJP1u5QKfSe+qVTQ2kyO9iiQdG2ox5lFYfQi/JeXU7Y+1Jfoytb1m8GGdvkxOf6U73O5bctrOc/qEfXWqLqvpJuMsKfvufqWva6j3reHeRr8lHf62WpWPBfAn1TJmtORRtQrC5tbkXEydyUvEioxXbcs2wTsgnA2Xbj0ir5yv3rJbwIPBkm7483eKSB6d/mNd+hNRlikWWaZ53Q5UbOwgPM2zkkkdZqf01oiK6iMU67Snf0FSODKeY1m1wa5tt7ZgujNA3Q76Oa1XJJyZJFbec8BH/AFqV/wCCXZ8K8hHY0rf0FaBHyZ2g+HOf/cx9QroHJ1Z/3/zrV5dcX8GdZNsVpMzY6tzHjfxD/wBtz/vrx/Zf418nmiP9WrTl5PLPol88r+2nF1AsvFue2R/bUelD6H8u7/JmVvqtERh71sc+zGAfNk1ZdXdFpdzxxRri0tQpYfGxvVCecsRk9WemrmNRLHxGe15PtVNaN0bFAnc4Y1jTOcKMZJ4k85PWa9KKXgxTslN7k9nUBQw5jz7qWivR4MM0noqOb8hJI0EtvLKB3u0MMfBIPYpBFc41W+LfKO2I/wBGrY9L6tWty21NCrPjG2Mq+OYFlwT56iW5OrI80o7JWry4p+TJC2cPa9GZHVSXmvYT2o4/3Gmn1Uu/gz2jdryL/wDWa0uXk2tz4MtwvY4P1g1zvyar8G7nHygjfUBXn0ofRmWZevE2ZtLqrfY/8M3yZvtKKsOp1vPaNYrNsiQTvHsqwf8AJSnGyxU4JBZiBk8F6KsLcm8vwb4jthz/APYKktXtRRBMs007TumSg2O5qpII2iNpsnecb91TGCj4MVt07OZvZcRS0gpa9mIQ1nGu+i1iue6MM292pimHMHwQT51we1T01pFRmseiRdW7wncWGVbHgOpyrekegkc9AYRqzpI2E81pcE7AbvW47vgyDpDLg1b20hC/gyIfOK5NMaBdtlL2xlkZBsrNAHY7I/XjGcdRqCk0DYcCbuE/L3jzSKawzr2XaMt1rTRJaR0ekm8EBulTx7Rz1A3Fk6cRkdIAP1b6e/sxEfzOkGXqkjDf5lcfVS/2Yux+bu7eTqLOn1jFYJYzZs6usKPuRwj8cRXoGnJtBaRX9CsvXHIh+sgmuCeS4j/O2s6dZifZ8zYwawvGmbCvrND87R0TwhwQ3CrPqLrlJayCGYllY4BP6TdgAk7hIBuDHcwGDvwapY0zHwbKnr3fXXqe5jkXGQayU99b01wVOovFyY98JfkfTdldLKgdDtKw3Hh5iDvB6Qd4p+sK5P8AXlreQQyttKxABJ/OcwyTwkAxg/DwAd4BrY49PW5APdohkA4LAEZ6Qd4PVV5HNtaZl+lrNoy9tdWhnTuryRkxtIG2icOGUbmwd/nos9FzDHufRgQcx7kiekv/AFrYcUYqQZnDoPSrDAWKEdDSAfRGGrqj1GvGx3S7RekIrN6CSPqrQsUtCCjxcnKfpLmdvk7Cf0Nd0HJ9ZDG0kkh6Xlff2hSB9FWqigIe31Xs03rbQg9OwCfpqUhhVRhVCjoUAD0CnKKAKKKKAKKKKAKjdI6etoFLTTxRhc52nUYxzYznPVUjVAvOSOxeV5QZkZ3Z22X52JLYJBI3npoDxLysW2T3OC5kXO5wqqGHSAxBx2iuzQPKNDc3EduIJ42k2tln2dnKqWIOCeYVk+krVbe6uoELFIp2RNtizYAXiTx41JaivnSln8qb/ReoJN4nnVFLuwVVGWZjgADnJPCqTc8q1iCRGJ5gN21HEdk9hcrkdY3VyctspFpAme8kuVDjmYKjsFbpGQDjqFZZ3WgNV9960zs9xutrGcbC5x0+HXVa8q1izASd3hB3bUsR2B2shbA6zgVjhhHchNjvjeNFnn2Pc6nZ7M5NKZabGj6YhnV1DIwZWGQynIIPODVO01ymWUDtGhe4kXIYQLtKpHMZDhc9QJrNrfTksWhTDG7KJb5rcEEgpEUaV1Q82dnH7xquKwUYUAADcB9VNjRqp5Xo/I7j1o/tV02fK3akgTQ3EIz4ZUSKOttgkgeY1jVveIVG1HK8hJzmfuKKOYJGqlm3Y3sR2c9NxO+1h3ZI872VBOyjrUsm19fUabGj6ms7pJUWSNg6OAyspyGB4EGnqrPJxZRw6PgSGf3RH37CULsA7TsSAmTs4JIxnmNTWmYpGgmWEhZWidY2PAOVIUnqzipIKzp7lKsraRogXmlXcywrtBT0M5wueoEmoQ8sEXNZ3HrRj/dVF0rqTdWcQaeS0jXmLzEM7cTgFcsx41DXUtt3GIQi5NxhTNM74hz8IRxEZPbu89QSa7Z8rtmSBNHPCD8JkDqO3YJIHmq+2tykiK8bB0YBlZTkEHnBr5bM+8AZZjuCqCzN1BRknzVvnJdoia10fHHOCrlpJO5njGrtkIevnI6SaAt1FFFSQFFFFAFeHjBGCAR0HeK90UBG3WgLaTw7eFu1F9lRk+oti2/uOz+zeRB6FYD6KstFAU2Tk7h/Rz3CHm75WA8xXP00y2pNwv5q9P76fZarxRQGc3uq99vytrcD9bcx8zrj/NVdv9U/HaKHSWh3H1oWraKTFQD56m1YtdoEQXykMCE74gkHcBlM/TVr/sJeSd/iJdvvtlm3rtb9k7uIzitaIo2aknYtFVDTuvSW1w1uLa4mdER2MXctkB84Hfup5jXCeUseQXv8D72hBfaKoPvmDyC9/gfe0nvnr5Be/wAD72gL/RWf++gnkN7/AAPva8++knkN7/A+9oDQqKzz31Y/Ib3+B97SHlWj8ivf4H3tAaJRWde+xF5FefwfvaQ8rUXkV5/B+9oDRqKzf33IfI7z+D97SHleh8jvP4P3tAaTSGs29+CDyO8/g/e0h5YrfyS89EP3tAZvrjdqukb4FgD7pbcT1LXVydXStpWyCsD30vA/3MlXKXlRsWJZ9HTsx4lo7ck9pMlJDyq2KHaTR86sOdY7dT6RJUElg5WdBy3NohgUu8Eol2BxddllYL0kbWcdRrDTeLkgnZYHBVu9ZT0EHeDWx2XK3DM4jisrxnOcKBDk4BJ4y9ANWrR6W1/BFcNbxsJUDKJo43YA8x47+w0B84nSS9zEOeFwZ853YMSx47cg15F0CQqnaZtyqvfMx6FA4mtfu9P6PSWWNdEGTuUjRs6QWuyWXjjaYH6Kcs9dLaHfFomeM9Mcdqn8sgoDn1c5P2l0S0FyDFNJMbiPnaFgNlCw6SucjoY89Ztp3Ql1ZsVuoWQD9IoLxMOkOBuHbg1rvvmL5Be/wPva8tymKeNhe+cQfe0Bhn/Ex3LuW1BsbW1tdzj7rnOfzuNr6eG6vdvN3RgkQMjngkY2mPmFbK2vdsTk6LuD1mO2z/qU7ByjQp4GjrpPkrbr9UtAVm/nvtD6LtFR+4yzXEzyjYWTYDgsqHIIB4E458jNS+o+ut3JYaRubhu7NbKXiyixg7MRcqdhRkZAqSblQjPGwvPRB97SHlPjwQbC8weIxBg9o7rQGJaU049zIZriUSStzk7lB37KLwVeodFccF2oOXKydRdkH+Qg/TW3f2+tP/K5/m7b7yk98C0/8rn+btvvKE7Me0RrBJaktbzLExzllCE9m0wJ+mvoDkn0tNdaOSWeQyOZJl2yACVWQheAxwFR+hdc9GzSdzltxasSAnumOJVc9CupK56ic1fII1UAKAF5goAHmAoQx2iikzUkC0VXtZ9cbWyGJX2pSMrBHhpW/d+COs4FVj33YfI7z0Q/e0BpFFZt778Pkd56IfvaT34IPI7z0Q/e0BpVFZp78MHkd56IfvaT347fyS89EP3tAaZRWZ+/Jb+SXnoh+9pPflt/JLz0Q/e0BptFZj789t5JeeiH72k9+i28lu/RD97QGn0maze25XoZBIUs7xhHG8r4EPeogyzH8rwArQbW5DojgEB1VgDxAYA79/XQGYaztjStz+wtv99crSU7re2NK3H7C3/31HtJUEjrSU00lMtJTLSUJHmkpppKZaSmXkoDpQ5YDpIHpOKmToCSSa4jtoHlW3lETOZo48sY0kOAR0OKrcVxsurHfhlOOnBzUtDrpcwTXL24i2LiczYlViwyqrjKsBwUUIJA6m3fkjf4mL2V5OpV35If8TF9mmDym3/Rbeo/2q8nlQv/AItt6j/aoB86jXXkp/xMX2a8nUO68lP+Jj+zXOeVO/8Ai23qP9qvJ5Vr74tv6j/boOToOoF15Kf8TH9ivJ5PLryU/wCKj+xXMeVq++Jb+o/268nldvviW/qP9ug5Ok8nNz5N/wDKT7FeTybXPk3/AMpPu65jywXvxLf1G+3Vq1R12vLh7RpRB3K5nmgIRXDq0cTSZyWIwdmgIvQuo13bTLMlqpZM4DXS4OVKnOI+g1ompWjpLext4ZgBJGmywU7Qzk8Dz8anKSpIMbVvy97/AOsn/pThkrjkfFze/wDrJ/6UNJUEnQ0lNtJTBkptpKAfMlNmSmGkrqlg/wCUWSNGkla7WBUUgFgyA4AO7OeyhIyZKaaSuRLoEld6uu5o3BV0PQyHePRQZKAfMleDJTDSU00lQB2cKwKsAwPEEZBqR1f1rurEgRt3e3HGCU5ZR/cyneOw5HZUK0leGkoDZtF8odjLC0rTCEoAZIpu9kTPNs/D38Cuc1StZeUqefKWQNvEeMzgd2Yf3aHdGOs7+oVR5ApIJAJHAkbx2UjSVJB7RQCzb2djlnY7TselmO80rSVztJTbPUEj7SU20lMtJSRhnYKgLMTgKoJJPQAONAOGSm2kqz6t6rvNJsoizSA4fJzbW5zv7vIv52Qb/wAkh5jkiq3p13EzrK/dHRnQvgKCEkdBsqNyjAAAHACpAw0lNtJTBkptpKgD7SU2ZKYaSm2koC26mNlNI/8Aa73/AEzX0Lob/p4f2Uf8gr5z1FbK6R/7Xe/6Zr6L0P8A9PD+yj/kFSQzLtdmxpW4/YW/++oppKlNeIXbSs+wrN+Qt87IJx4fRUS1lN4qT1G9lANtJTLSU61jN4qT1G9lNNYTeKl9RvZUEjLSU00lOto+fxMvqN7KabR0/iZfUb2UB70e+Zoh0yxj/MK0jQ2rwu5r1pJ7hAl5LEixOqKqrjAA2T11neidHTieEmGUASxkkowAG0N5OK1zUE593Hp0jd/Q+P6VJB4/sDF5TefOr9ik/sBF5TefOr9irfRUkFQ/sBF5TefOr9ij3v4fKbz51fsVb6KAqHvfw+U3nzq/Yo976Hyi8+dX7FW+igKh730PlF584v2KesdR4Y5Ype7XTmFy6LJICgZkZCdkKPgsRVpooAoopDQGG3T4ur3/ANZN9YptpK9XdtI11elUdh7rm3qpI4jops2MvipPUb2VBJ5aSm2evbWM3ipPUb2U21jN4qX1G9lQSeDJVm0Acx2I6dLD/Lbg/wBKrDWE3iZfUb2VadX4GUaMVwVY6SmbZYYOBaSb8Hm3VJDL3rNqhbXoBlXZkXwJozsyL5x4Q/VbIrJ9ZdV7uxy0g7tAP/ERjwR/fR8V7Rkc+6t3FBWpIPmxZwRkHIPAivJkrVda+TGGYmW0YW0x3lQPyMh/WQeCf1l9BrKdJ6NuLeUQ3ETRyHcuO+ST9k43Nz7uPVUEnhpKbaSnW0ZP4ib5tvZXhtF3HiJvm39lQSMtJTZkp5tF3HiJvm39leG0VceIm+bf2UAw0lNtJT7aJuPETfNv7KmdB6ru8io8bSzHBFqp2dkHg93LwgTn2fDO7AGaAibGwaUFyRHEpAeV87AJ+CoAJd+hFBJ3dNaZqlqGzjLB7eBh3213t3cDoYj/AKeP9VTtHnNWvVnUpISktwVlmUfkwF2YbcfFt4/gnpc5Y9NWwCpIOfR9hHBGsUKLHGgAVFGABXzFre2Lycf303+q9fUpr5f1v0dNJe3JjildRNKMojMM7bHGQOO8UYRX2kpsyV1nQlz5PP8ANP7KT/gdz5PP80/sqCTiL15zXf8A8DufJ5/mn9lH/A7nyef5p/ZQE5qDw0l/2q9/0zX0fob/AKeH9lH/ACCvnnUvR00SaRaWKSNTou9ALoygkxnABI419DaGP/Lw/so/5BUkMzjlEtI2vWZkQt3OMZKgnAG4Z85qs+4o/Fp6o9lFFAHuKPxaeqPZR7ij8Wnqj2UUUJD3FH4tPVHso9xR+LT1R7KKKAPcUfi09UeytR5NoVS0wiqo7o5woAGTjJ3UUURDLZRRRUkBRRRQBRRRQBRRRQBSGiigMU1jso/ddwe5pkyuSdkZJzxO6o73FH4tPVHsooqCQ9xR+LT1R7KPcUfi09UeyiihICyj8Wnqj2VN6kWcYvrciNAQXwQoyPybjccbqKKEGwilooqSDy1Q+ttqklpMJERwEJw6hhkcDg89FFAY37ij8Wnqj2UvuKPxaeqPZRRUHoPcUfi09Ueyj3FH4tPVHsoooA9xR+LT1R7K1fk/tI47NO5oibRYtsqF2jnicDeaWigZZBS0UVJ5ENYprDZR+6pz3NMmVyTsjecned1JRUMlEf7jj8Wnqj2Ue44/Fp6o9lFFQSHuOPxaeqPZR7jj8Wnqj2UUUAjWMRBBjjI38VX2VuWjlHco/wBmn8opKKkg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data:image/jpeg;base64,/9j/4AAQSkZJRgABAQAAAQABAAD/2wCEAAkGBxQSEhQUEBQTFhUXFxwWFxUUFRQZFxwbHxgcGBUZGhsYHCggGB4lGxsYIjEhJSksLy4uFx8zODMsNyktLisBCgoKDg0OGxAQGiwkICUtNzItLCwsLCwsLDAyLCwsNywsLCwsLCwsLCwsLDQsLCwsLCwsLCwsLCwsLCwsLywsLP/AABEIAFAA8AMBEQACEQEDEQH/xAAbAAEAAQUBAAAAAAAAAAAAAAAABgECBAUHA//EADkQAAEEAQICCAQDBwUBAAAAAAEAAgMRBBIhBQYHEzFBUWFxgSIykaEUscEjQ1JigrLRFzNCU3IV/8QAGgEBAAMBAQEAAAAAAAAAAAAAAAIDBAEFBv/EADERAAMAAgEDAgMGBQUAAAAAAAABAgMRBBIhMUFRImFxExSBkcHRBSMyQrEVUqHh8P/aAAwDAQACEQMRAD8AiK9o+WCAIAgCAIAgCAIAgCAIAgCAIAgCAIAgCAIAgCAIAgCAIAgCAIC6kOikBRAEAQBAEAQBDgQ6EAQBAEOBDoQ4EOhAZWFw+WbV1Mb3hgtxaCQ0eJPd3/RRdJeSUxVf0rZ74PAcmZnWQwSvZ/E1przrx9keSZemyUYclLcy9Hjw7hc07i2CN8jh2hoJr18PdKpT5ZyMd29StnnmYb4XlkrHMeO1rhRXVSa2jlS5eqWjxAvsXSJmcR4VNj6evifHqvTrFXVXXpY+qjNzXhk7x3H9S0YSkVhAEOhAVpAKQFyHAgLSEOikApAKQCkApAKQFEBWkApAKQCkApAKQ4UQAhDp1qHi7zwOWWQNaXNdGwMbpFGowfMncrC4X26R7Cyv7q6fYlLAGGCSKRjMOOF104BpvSI78gA73Ko87TXxbNXjTT+FI0/LsgyMWZ2EQ18uS5zyDpc1pk3J8+rG3qrMnw2ur0RThavG3j9X+v7Gq5q4Q3imW8RTRsbjRASSH4gXOLiBsRsKNm9rU8VvFHdeSnPiXIyNJ66Uazo55bdoGZoEjtYZE0kU34qfK6+3TvQ8lZnyLfR/76FXCwdvtNfT9yzpkkccmFp+URW3fxd8R+w+icT+lnP4i31pfIgAbew3PgFqPPMh3D5QLMUoHiWPr8lzqRLor2f5GMukSoCHC5AEBfpQ6U0oC0ocKWPJAAgFhALCAqgKWEAsIAgK2gKEhALCAqgJN0f8utzcgiT/AGoxqeB32aa3yvf6KnPk6J7eTXw8Cy338I6Jztx2DAxzAxlPljc1jYw0BorTqPgN/sVkw46yV1P0PS5OaMMdKXk4psvRPCFoBq2q9vC9kBUeXpsgFIDM4RxF+NKyaOtTLrULHZXZ7qNSqWmTx28dK15NlGyTiORJLM4NAAMjwNmjsAA8TWwUe0TpFyVci3VfidA4Vy4Y2DqwIGkeAMp83uPZ/wCR9VnrKt+/+D0seDpXbt/kxc/GfGTpmfqbufjJr1B7lKaT9CNS59SP5vVTnRkgNcflnaAHA/zgbOHnt/i5S0tz+Rmvpvtf5kU4hw98Ejo5B8TfoR3EeRU001tGK4cV0s8NK6RGlAX0gFIDpvRFwpjoppZGNcTIGt1NBrSLNX2bu+yxcq2mkj1f4djXS6a9SWQ8WhdmOxGxfExmsv0s0gbbeN7hUOaUdezYskvJ9nojXSrjs6rHijYwSTShoIa0GgKqwL7XNV3Fb2232Rl56XTMpd2yVcXiix8WR4Yz9nEaOlvc2m93jSoh1Vrua8imIb14Rrej3hTGYEOpjSXAvJLQTubHaPBTz2/tGV8TGlhW0QzlyMZPGpH0NDXSOAoVTfgbstGR9OHRhwpZOU39f2OjcRyIYZIIzE1zpnlraazam6nON9w/VZJVUm9+D07qZaWvJq+kLRFgTFrGBzqYKaLtxrbZT4+6yLuU8vU4XpFvKfKUGFCJJmtdLp1ve4A6drIb4AeKZc1XWl4HH40Yp2/PubPFdj8Sxg90eqN9gB7QHCiRYrs9lB9WKtbLZ6M8b12ZG+ROphlmwOrL3xve8yOawt02Azzuq7u21dn6mlezLxeiaeHXdepuea+N4+A2MyQh5kJADGsvYAk714j6qvFF5N6ZfnzY8KW15OH5Upe97z2ucXEDzN/qvSS12PBp7bZ23o3fGcGLqxVW1xIq3A7+osrzeRvr7nu8Ny8S0aXpA4tFkPbgMB6100bXO0jZpIJo+4VvHhyut+Cjl5Zt/Yry2iVcQOPg475WwsDWC6Y1oJ7gLVE9WStbNd9GKHWvBfFiwZkUUskDCCA9oka0kWLC43UNpM6pjJKpox+XOLw5rJDHFTGPMfxNbpdQBsAd1EKWSKxvuyOHLGVPS7J6OV9I3DI4MxzYWhrXNa8tHYCbuvAbLbx6dRtnkc3HMZdSReleZRpQHSeTcJrW47D3jr3ebiajHsAfss2V9mz1eNCUyvxMrm3mCVrc2GNwbLHEJoi3t099+O4VCmVKa8mrqbpp+CKR5p/FtyNJLcvGZbgLAkaNVE+lqcr4vqQt/C17GPxDIa9rg1zTVg0bojuPgVvwPddjBnTU9y7in7bDhmPzRuMLj4tItv07PdQqejI5/EryfHim/bsaCl0zCkBegCA7b0c4vV4EPi63/Un9F5nIe8jPe4c9OGTW8j/tc7iM/drETT6Eg/2t+qnn+HHMlXF+LNkv56PLmd4l4vgxE7MBfX8xsj+xq7i7YaZzO1XJifY33POFNPhyRY7dT3kCrA2uz2qrBUze6NHKirxuZ8szsl4xcRxHZDFt/S3b7hQXx39WWU1jx/RET6MOWZMcOnmoGVjQxo3Ib8xJPidtvJaOTlVfCjHwePWNOq9TMx89uVxYBh1MxYnixuNbiA6vSgPYqLlxi7+pZNrJyO39q/5Z4dJGe1kmBG/5TkCR/hpYWjfy+K/Zd407VP5EObaVQn77JLzNjSS4s0cNa3sLW2a7fP0VGNpWmzVml1janyWcLx24WGxsjgGxR/G7u2Fu+67TeS+3qIlYsaT9ERPovJmmzcpwrrHgDyslxHsCxaOV8MzJi4Ld1eR+ppul7K1ZMUf/AFx37uP+GhWcRalsp/iNbtL2RBFqPPO8ci4nVYMDe8s1n1d8X6rys9btn0HFnpxSjnnKh/FcYdL3a5JB6C2s+1LZl+DDo87j/wAzkuvq/wBCWdKsx/Cxwt+aaZrB+f519VRxV8TfsjXz3/LUr1ZI+KzDGxJHN2EcR0+zab+iphdVr6mq30Y2/ZGo6NMPq8CLxfbz7nb7AKfJreRlHCnpwr5nL+ecvrc7Id3B+gf0jSfva3YZ1CPK5VdWamaKlaZxSAn+DmaGwSDsdC0Vt2sJDh9x9VQ53tHqRelL+RHuKcYb+KzZ2mxFjCKyLBeTdHxrw81R4bfsjV5Ur3Zb/wDbcXQxlg1GLrJKOlrRQoADbc/Su/uuht0p19SjJKUut/Q0OTw8da6VzyXOP/H4BXddHfau/daMfDXX10/0M+bmPo6JX6kiI0cP3/eTDT6NFk/ou5nvL9EUeOP39WaJcM4QF9IClICT4nP2XExsbOqDWNDR8HcBQ71Q+PDe2bJ52WUktGHwPmzIxGOZDopzi9xc2ySQAd/ZSvFNvbK8XJvEtSYXEuMyzz/iHuqQVTmbVp7KUpiZnpXghearvrfkkX+pOZo01Fq/j0m/WrpU/dY2af8AUMutdjAz+dsqaB0ErmFrhpcdNOI9Qpzgia6kV1zMtQ5Y4nztlzM6vWI2VVRDSa8Lu0nBEvYyczLa14XyMLl/mGbCLzBo+OgdTb+W6rw7SpXjm/JXhz1i30+pZx/jsuY9r59NtbpGkUKu12McwtSczZqyvdG24Vz7lwMEdskaBTesBJA7hYO6rvjxT2X4+blha8mBx7mjJzBUz/gBvQwU338fdSjFMeCrNycmXtXj2PTgXNuRiRmODRpLi46m2bIA/QJeGbe2dxcq8U9M6NbxfiUmTK6WatbqBoUNhQ2U5lStIryZKyV1UYRCkVkrZ0gZYYGAxBobpFM7BVDv8FR93jezZ9+y612NPwDjcuG9z4NOpzdJ1C9rvZWXCtaZRhzVie5MvifNmRkSQyS6C6Fxcym0LJBsjv8AlCjOKZTS9Sd8m7pU9dvB78V53ysiJ0UhZoeKOltGu3ttcnBEvaJZOZkuXL13PXC5+y4o2Rs6rSxoaPg7gKHeuPjw3tkp52WVpaIxK8ucXO3LiXE+ZNlXGRvb2W0unBSAkHL+W17DjSODbOqJ57Gu7wfIqFdn1GrBe19m3r2MbjDSNUWVH29oPYd9vXyVqwxkXbuTea8Vd+zNYX1I+QE24NHkNN1+atjjKbde5VfKbhT7GdwnhL8h1/KwbueflA71PLmnGvmV4sNZHv0PTj+e2VzGRf7UQ0s8/wCJ3vQ+ixyn5flks+RU0p8I1dKRSKQF6HAgKaUOlNKAaUA0IBpQDQgGhANCAaEA0IBpQDQgGhANCAaEA0IBoQDQgGhANCAaEA0IcNxh8fka0MkDZmDsEosj0d2hQcLe12NEcmktPuvmeo41CNxhxX5vcR9NK7q/9zO/eJX9i/P/AKMTiXGJZhpJDWD92waW+/j7pMJEMmer7Px7GuDVIpKoAgKoA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70636" y="180231"/>
            <a:ext cx="5500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Мониторинг деятельности ДЮСШ и СДЮСШОР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620391"/>
            <a:ext cx="1069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  <a:endParaRPr lang="ru-RU" sz="3200" b="1" i="0" dirty="0">
              <a:solidFill>
                <a:srgbClr val="020C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7575" y="2392149"/>
            <a:ext cx="957942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719138">
              <a:buFont typeface="Wingdings" panose="05000000000000000000" pitchFamily="2" charset="2"/>
              <a:buChar char="v"/>
              <a:tabLst>
                <a:tab pos="804863" algn="l"/>
              </a:tabLst>
            </a:pPr>
            <a:r>
              <a:rPr lang="ru-RU" sz="31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100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едомственная </a:t>
            </a:r>
            <a:r>
              <a:rPr lang="ru-RU" sz="31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принадлежность организаций</a:t>
            </a:r>
          </a:p>
          <a:p>
            <a:pPr marL="457200" indent="-457200" defTabSz="719138">
              <a:buFont typeface="Wingdings" panose="05000000000000000000" pitchFamily="2" charset="2"/>
              <a:buChar char="v"/>
              <a:tabLst>
                <a:tab pos="804863" algn="l"/>
              </a:tabLst>
            </a:pPr>
            <a:r>
              <a:rPr lang="ru-RU" sz="3100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развиваемые </a:t>
            </a:r>
            <a:r>
              <a:rPr lang="ru-RU" sz="31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спорта (с выделением базовых видов спорта)</a:t>
            </a:r>
          </a:p>
          <a:p>
            <a:pPr marL="457200" indent="-457200" defTabSz="719138">
              <a:buFont typeface="Wingdings" panose="05000000000000000000" pitchFamily="2" charset="2"/>
              <a:buChar char="v"/>
              <a:tabLst>
                <a:tab pos="804863" algn="l"/>
              </a:tabLst>
            </a:pPr>
            <a:r>
              <a:rPr lang="ru-RU" sz="3100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1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спортсменов</a:t>
            </a:r>
          </a:p>
          <a:p>
            <a:pPr marL="457200" indent="-457200" defTabSz="719138">
              <a:buFont typeface="Wingdings" panose="05000000000000000000" pitchFamily="2" charset="2"/>
              <a:buChar char="v"/>
              <a:tabLst>
                <a:tab pos="804863" algn="l"/>
              </a:tabLst>
            </a:pPr>
            <a:r>
              <a:rPr lang="ru-RU" sz="3100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</a:t>
            </a:r>
            <a:r>
              <a:rPr lang="ru-RU" sz="31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кадровая и инфраструктурная обеспеченность.</a:t>
            </a:r>
          </a:p>
          <a:p>
            <a:pPr marL="457200" indent="-457200" defTabSz="719138">
              <a:buFont typeface="Wingdings" panose="05000000000000000000" pitchFamily="2" charset="2"/>
              <a:buChar char="v"/>
              <a:tabLst>
                <a:tab pos="804863" algn="l"/>
              </a:tabLst>
            </a:pPr>
            <a:r>
              <a:rPr lang="ru-RU" sz="31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100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лиматические </a:t>
            </a:r>
            <a:r>
              <a:rPr lang="ru-RU" sz="31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условия.</a:t>
            </a:r>
          </a:p>
          <a:p>
            <a:pPr marL="457200" indent="-457200" defTabSz="719138">
              <a:buFont typeface="Wingdings" panose="05000000000000000000" pitchFamily="2" charset="2"/>
              <a:buChar char="v"/>
              <a:tabLst>
                <a:tab pos="804863" algn="l"/>
              </a:tabLst>
            </a:pPr>
            <a:r>
              <a:rPr lang="ru-RU" sz="3100" b="1" u="sng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</a:t>
            </a:r>
            <a:r>
              <a:rPr lang="ru-RU" sz="3100" b="1" u="sng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федерации по виду </a:t>
            </a:r>
            <a:r>
              <a:rPr lang="ru-RU" sz="3100" b="1" u="sng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endParaRPr lang="ru-RU" sz="3100" u="sng" dirty="0">
              <a:solidFill>
                <a:srgbClr val="020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35793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21513"/>
            <a:ext cx="10693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9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AutoShape 2" descr="data:image/jpeg;base64,/9j/4AAQSkZJRgABAQAAAQABAAD/2wCEAAkGBxQTEhUUExQWFRUXGRwYGRgYGRoeGBoYHRwfGhocGhgaHCggGiAmHB0cITEhJikrLi4uHR8zODMsNygtLiwBCgoKDg0OGxAQGzQkICQvLCwsLSwsLCwsLCwsLCwsNCwsLCwsLCwsLCwsLCwsLCwsLCwsLCwsLCwsLCwsLCwsLP/AABEIAMIBAwMBEQACEQEDEQH/xAAcAAACAwEBAQEAAAAAAAAAAAAFBgMEBwIBAAj/xABOEAACAQIEBAMEBQcIBwcFAAABAhEDIQAEEjEFBkFREyJhMnGBkQdCobHBFCMzUnLR4RUWU2KCkrLwJDRjorPS8SVDRFSDk9MXdISUwv/EABsBAAIDAQEBAAAAAAAAAAAAAAMEAQIFAAYH/8QAQxEAAQMCAwQFBwkHBAMAAAAAAQACEQMhBBIxBRNBUSJhcYGRFDKhscHR8AYVIzNSgrLS4SQ0QnKSovEWNVNiJZPi/9oADAMBAAIRAxEAPwDTXpDUTF+/wwl8mifmukP5vxuWLtL95f3eoL3G2kV6BjlIEqSnTuMUc6BKLTpy4AqQreMVBkSiuZDiAugMcrAQuguIlXDZXYGIRAIXQXFZRA2yEcf9kb+0Ok9Dv2x4wf73W/lHqYtehai1CMlRFVwNAKyJ9wxs5iFJEpmfKUzEovl2sLe7tioK6Us8N5n8bPeEJ0aX6jTCkQ3rPf1wMOlxRXU4ai3MdcUqD1gmtqSkqt7nbpeOvwwVokwhSQs4yXNbVndq2Yq0VVZQUkF2HQ77nv8APEOpEaojXSmDkzj/AItWqrVIY0wfNA1HVvJNzE7d8VaDF1Z4aNE1vNmnUCLEHce/8cdA4KBdRUOG0iSWAYm9xiN47RVLYClz3g0KTOUUKvp1Nh647OYJUNEmFR4W9KvRDkaDJUgdwYt1jrjmPKs5pY6FDUyfmISSP4Y9NgagGHbPX6ysrEA70x8WUNXLMvtCMOtqNdoglpGq6o0RBLmAB03J7AdcL4zFtoMzFGw9A1XQEeyHDaDQ6+Yes7+oPX0OExjXVGy026kY4cMMEIwAAOwGBK6ocX4tToUXqswhLH3kwBAvJO2KPeGiUSnSc92Vo+NVkfO/MP5dliTTKlZjtpYyuk/Wslz3OIoVg8Eob2Q4SkbIcOqVnp00EsxCge+PxOKSJK2MwbSHYFpGe+i+lToFmrPrVZJGnT7gpEx8R8MKb0h0IDa5KQEywDspvpJB+UgwfQjBqlkek/PcIpy5RBc+XcgD5Y6ndI465V5soppz7vtww1srLcY0TnyiCMpT/t/42x5Da7P2t/d+EJ6h5gTa4ucek+TR/wDGUvvfjcsLaIJxT+71BeqnfG2SlAzmuwMQiAckM5j4rTy9B2qEAkEIp3ZosAPfijzAR6LCTIVngfFKeZpLUpkGQNQ6q0XBx2gVo6SJAYiVYNAXQGIVwJXQGIlEDYXoGIVgJQrjeWZ10rcyD9h/fjxkj56rT9kepi06Q+iC4y6LlqTO5Frk/gMaxcCVYDgFmHMXH8xnC7qCtBSKd5BDNMQNyYEz7sXkAIjWhQ8M5czNIjMaijKsgaoIkXEe6LbYWfWtlamqbQ49NM2T+kKlTQLmlY1FsNIHmHcyQAbYvSl4Q8TR3d26FKXFM/RzeYFShS8DUDqDRDHrYWk4aykTJS2iG591pAQomY8u/wAu2OaM3FQU4ct89ill6dF6L1QsqGU3ABsIPYR8MVc2LyuEzIRn+fmWPWqp/aBUe8icD3buStCE80cxtmVFGgSVkOTHmKr1PYT0jERHnLhrIXnJvGmy9Twq0aGcm4OpSbEztEx0646wAhSSXXKeaGaUuzowZTcFbzAAt3uNsbVG2HZPI+spICaju71KvmqrTpdSGe6KYlgegE7jY9sDpYvKC5zSI0HP9eaM+iHWBspMkFd1cXCaY6A6yRPrsvbYeoNcQG1i17rjUKaQ3bS0KZdSuRSEtUIJ1GEEAea1zOoWwAN3YO7FyeOiISHRm4DvVXP8eqKQI0EE6tWkiYmDp1GPct53WDi3lHTDSI7VG66Mpa4xzelbKMtdVWq0ygUkgrJUkwWW4BBMR8MX3rCCH6/Hx6EE2SFljNCruQFG7MxkUzq3Ji4kbW+ZjD5YOXqXYgVA5uczrHHq/RS8k1R+W5YE6fMBI3BvG9t4GKPIAKfdJpCeS0bmDNVTU/J2q2akzFioCmG0iLSYWdtzhPNfNF0u1sLMeKEa5knfeNpgf5+3Bi4vM9SYwpgEHn7ET5VMVEB7n8YwSk7glMYy90SpoPBH7A27wMNt0Wa7VNfK/wDq1P8Atf42x5Ha372/u/CE7h/qx8cU2Rjf+Tf+2UvvfjcsnH/vDu71BdBcbcpYN5r0DEK4ACxj6RKFd89VBBYAgJ2CEAgD44VcXEm2i0KRa0XTD9HORzNJ1L0WVan15GnSBMEA/I4DSrF1XKDbir1qYDM0LTAMOkpVrZXUYqiALoDHKQJXYGIRQIS1znzB+RUvF0eIS4QCY3Umf93HjA2dtVh/1HqYtCkJphZhxfnPNZk2WF20AWHcknrjZdSbxKIx0WARjlqpma5Jrk6QdQm0vETI3MdftwvWIsAjMGWbK7mOOgVAqhiqaVY9CTAY7eYqSJPv74o5tpUjrSTxykEzr01A88aAxm7+ax6RfDVMAU8x4K9aoHBrALqbMZfwkRWdV0sS9RZ1vqIAGnbsBjqeIDyQ1qE7Dlo6Tkscx8aNR9KKEVZEi7NB9ok9+wthynSgS5AJQ/KVGHnaqUHSxJPvA2HqcWc1ptC4WRRqwIUj62294O4npigsDPBVglwHNHeFeL4jZjQ60dHh6rEwRHlEyZ2232wu8gtyjVHdSyOgqrxWu4rOtxeZi4i4G9rxbEMNlJpsi2qJ5XmyrRVaardNrnctqk9I+rHXuIxoU8TFLJHApGoOnKdqXO9Ku1Mz+TmAZfUQr2nVBAKwD6nVBC4Cas9EfHx8dVwQNVQ5i5tRU/0aq7uwkldSEMpAGoMCpBubGbX3xRzzw/x8f5Ul4HBR8N54lGNT9IvhxTJOhijBiVqAEqzAAQfKIkbkGBWgQ7Tv+PjVcHB3ag3MnMz1SRqbQVA8p7bt5h5ZAix9cQHS5Vc61kq5zMB6kyyKTaQTv67TPWMWqOzEmEIdSucNqA08wpsRpUm+5VhcmCd8Hw4OQqpHTauOE0XWtScBv0tM9R7TjTcjqZE4GSACStSo9jmEArQ+cOLaigpq4LyoYg6SDYgb3kgwYid8KsqNnNNu9LOBFis8r5YipUEMwDlJAMSNxcSSBE4KHgx13V2wGA9aLcvuBUXaZ2He8fhi9MXQsY8OghGMuD4I76AP90fxw63RZhTTyv8A6tT/ALX+NseP2t+9v7vwhPUPqx8cU3rje+Tn+2Uvvfjcs7G/Xu7vUF2FxtylwxdAYqiALM/pDtm27+Gp++PuxVw6JKJo4BOnKzGGXoAsCL3v8cZmF+vcU9V+rAR4LjSlLBq6xCuvccpAlehcRKuGpD+lfOrRyyswBBrKt++hz192PHtYX7arAfZHqYnqdqYWRfzhq6isIAT2JCg7X+3G9umwpEnVO3ACwPgFn1n2i1iqj6t7yZ2tFsIPZxKYY5pkN4Jj4zk3eiaahVAEruWBAgbQBO3WcQFEhZpxDPlc5TTXqBgNIUE29kwJ3PeLHB2smi4lXzRUEIVxvOE1QovDiB0OmD85JjBsKwBkquJfLhPBAs1TIdlgyWMCLmbiPmMOC4lKXlSUcvUUsx8oQCTPcwAJ3J2iOhx0giynTVFuEhfHpkyEBfpcKbfjGFaxO7dl1RqfnCU90aVFitQCFHsCTMiwIHQ7/AYyZe1pa7VNAAmVU5r4css6bhVaCd++95679MGo1C12UqGsD/OUfC+VFrUadWXJcCQpWLE9wcGfi8pI5JerhOmY0VTN8NoUcy1Ov+UaVUfo/CJ1MAw9qxEG9t5xFWtW3f0WWbG8xB7E3R2HiKzBUYLHrHOFMKfDZk/l594y/wCBwoa+0Yj6P+9G/wBPYv7Hpb715Uy/Dh5T/KAI9MvPfrjt7tAain/eqN+T+KcJaLfzNQ98tl3qFF/KfDZgBPhaoMDzQYie3pjXwz6RY3enp8cuk9U3S1bYG0aYc7KMov5wmB2I8/K9JFIL1D2LEDSIgwQBaDee3vw47BsJmT6L+hYTa7glnl3imYK5sZc0vDA1VGdQXNPzAAWm+3YmB1xwphggIrXgmXqLOVK1YlDUNVCAJViyQIAI0KthFrC0YpZq1WUmVKYj9VdzWcrRQcPXeqxiswpMTpDeXSRGvyjppNyCQZwMUWdKAAOHbx1656ki95DgNb/Gn+UGzWZ8BR4TVablpIIqIIMyYZoPQTv8jizaZLod7PWFBqgi1vH2rnM81Zh6S0mqAhTKmBqS8+VhsD7sE3LWm3h/n3oebOL/AB7E98HzHiZdHtdbwdmAgj0uJ+IwYWCUOqbuVv8AVaf9r/G2PHbWP7W/u/CE7h/qx8cU6Uxjc+Tv+20vvfick8UJru7vUF67BQWYwAJJ7DGyShNakjjHPkwuWEGTqZ1tHTSAfjgrKZJuqOqCLJaWs+bzKNXILOyoSoAAWYjSd95vgVenlok8VenVmoBC0Ghk6tOuopuBS0y+pZdtNoBm3yx5+hUyEum61qgzQOCIUc9U8RkKSoE65jfZYi59fdhxuOhkkXQTS6UBXcpmVqJrEgX3ttvh5tQObmQyy8KPJ8Wo1KjU6dRWdfaAO2OzSuDmgwrxMYkmArrMfpgqpVyVNkIZTmFg9LJUH2HHksOf/NVyPs/kTbB0AgHKPK6UitY1NYEaUUHTJvLT63A6Y0auIL7RdHYxGuXij1sy7ITqInVe4km1o9oHfscc7gq0xE8LotXyxCkNWYLHxPpq3I+M73wOCiZwLrGuO8QonNLVUfmwQdK7hVJIAnuPvOH6VN27LENz+mHSh/F6yONanSWdiqQZ09y0wNhA9+C0WuYADeFSq8PKrUs80jWSVE3+t8G3HTFzTESFUOvdcpmGYAMSQG1DaxiPwHyxLgGrhyWjUuXaNOkrlireVmJiNtWlZ2xjmu5xLYTTAAZX2VRmYUzKqhLDSL6WACLB66fxtgbiGjNzRyGl3RUnFaks8tOvUB2WRAB7XkfLEMMweSllnQjvKWU05VBrLaZmBtPmj4d/XA6xzVCQFFQyZKCcayBrZysqzqFNCu12FJIBJ73v3jB6r8gaeENn+lelwuNbhMBSc7iSP7j6eMcbqtS4Yrqz0tJVIszecgEyTT1CAV7kSVMQDaC8Nhrpk8Yt2THstbXUqVtr1abxSquHSBmP4cwEGeQN5BNuZC8yvDGqoK7AEEhYZgjMRcxMahAPmkde2LVKtMOLACLcBIF4gxx5COSE3HVMAG4XOHGTLpmARbnYanquAZhRLw0jw6v1GqhV3us+1e4BgwDeBOLUqjTVDeNvju+CtLy81GVMO8dMMeSR1SItaYgnQSYgaAnzTngmWqGYlSg9Sxj7iT8MelJXy9qT/o9B15gKlFg1MUi1YjTT16oYKVbU0gQI+BmwapgJps2WicJKiopTMIzaQ0LSqP5CLMItpLBQt9wANRxmtoGc8E9XwFpuxpczdwoqPEnSmrreKhFMrSqaGUQCZLAhTe94NjJFymrVnzej23SbqI1m/wCsoFx/mHxWWpU0FhS9kI6ah5qhIWpMjVqA6dDiHvfUe1xEKrQKQy6zdZtqDGbDsPww5qhkRdFOFceq5Vm0QyH2kbae4/VPr23nEkw5DyBzZW3cn5hKmTpOnssGMEiR5jIN9wZHwx5Da372+/L8ITNEdAJ4oi2Nn5PT820/vficgYgTVPxwXOdH5up+w33HGwXTohhsLDYnbD+oSCMcBAGZoibmqsfMTiuIgU3ArqMl4K0talyZuBU+xrY8q2LrfdqFEMzAD28y05/tMB+OK3DVMdJLXH+dfyZatAU76GKuxEFmJtpIAYX7z6Y0qNQ5MqVqSHrOeF8Q8OuGU+ZTrGjr1Kjr6YKDCG9vELbeKcXVsl46g6XTUJU7RcG0idgY6jFqlwitMpOzvCvF4XQp1NVOH1RMkCXgT18px45tU09r1iOX5U7RaCwAqhnc6yBadArSQbytzaI6ibb3ONBrgSc15TMcVJyMGD1y1TVrYOQR1IK29PZHwGGKmgAEQhA2VzNuEoV2k3CgmdtQkgHpaR0xzZmykwVjZyRrVNFJJLSQP1VF5A6gLf4Y0WOyiShObJgKy3CNIzoIl6KLEbCSCT6WH2nHbySzrVMuq44hRmhkhpIJBG28tJPrJP2Y5h6dQypc2Q0ItwTgiH9ISqzOmO0x8zPywrWrngjZYT2apC67eWNxbpFu/wBmM0xMK4StV4oVqtVmIhz6tDBSfQHbDjKYgKxKl4GHFSKs6m0udVjfqQfTSfWcDxAESOFldjhCdMjxAEinbcxFhG4t3nCjmnVUY68KhlmnPZjyuXalTChRMMaKiT0G8TI369L40E0mkkBoyEzbQDj7IPoWjjwPIKB4y/1n40XFXKKzjM0QWZNSFQro7sW0LqEGIBMkblYhZhR0WVHOGHqDzoIuCOZ6zMW7SSTF18LjP2Z+HJ10tMAAm1xqeyNepRDheqrSd0Xw6dIVWUuTqpmVBI0qAZXUQTcG56YYxrHUG5C67zYgaTJ4nuGsWRaGPGHwzxTcSXzeACCMs8TaDY2giwvI75grgUqQIOrxVCk7Ko8xAG9pA7ezExqIsG2MRAPIkczMTMdXDrmJgC2TTc973cAx8ntHx8XWf858YWo2imZCzJ6azYwesC3aSe2PXryzAh/IvElo5pS1Ok+ohdVWSlIEw76freUm2B1RIKYBgp+5NSqTmPCKtTKmm2saE1BX0hG0lSGJOoCSoCm9hhRrxTaDEIjgajiCjFXhObq5AeJ4SPNUhYBJCsTtovaQtzIC7asGe4kaqrA2esJV5hrl6K1DZ5IaiySQHpdGCKEhwZpQLsbC8icLQql/SslI8vuHqhpGmGSNmBnY9bAgHuMFa8KC7MhuaFyYO/2/9cXN1Astj+jcf9nUPfU/4r48Ntoftr/u/hCdpHoBapQYdx7px6D5PujZ9P734nJSu0mqfjgl36ReItQyoKOVLOFOkAkrB1C+wxrh1whvBDVmNNfuxqhZpNkS4PRnMUWM2qJ/iGB4hmam4qaL4eAtTr0NTDfZtvWMeW3K3s8EKHL5ULUi5GkWIsINoxDaZ0VnOBWUfSlQZapc+yfKt+t58p2+GGqRshHpOSRw7iZpVNcBzBEN6iMHBXOZJW0/RjzGc1TehU0DQoCoJmL3liSfwtgjDmlBFjlRXj2TAoBBICva97aoJJmfU+uPFVDG1avZ7GrRoDopK4jlXIYMGNhcC07zA2PTGm0xoj62K45WJTMhbrKML7E+UiJ36/LDGY5UHIG6KTjGfU5KmwOoFlVx6hSSD0kYs1pJUmAhfJOWpUcx4xOoEFQIMoGF9R9Bb3HF3VSRBVjcQgPFuEVqX5ZVsaLhrklWYyYIEeYXj3YbpvY/IDqEu5rmhBxnf9SBB/N+a5selviMXyzn61M3CeskHZdXhkix0iJIjcybgdhjMy8ijkqyGLASTuNIIs0r5Y72wMtgqs8VR4hlFWrSaoJ1MxKkADTB0ggb3wUPlpAU3Oip8fqscwCyhRpVTE7JaB7xHyxdl2WU6Jiy1bWPzTgiAFAAttv9uEnNjzgpkIJxuqaWbm9kpAx1HgpP+fdhp4BAjkPUF7PA0BX2c2mQDM66TmMK7VzNRqbs1QmtTjR4aibuhDJpAJYBWJMHSLQDOA0hu3tIBE9ZGk3N4iY4i97hYb3UWvDsM0bsglxMuvBGU6xrAEGSQb2Xhy3hh38aqKiAhdQWWJDSqqbgzoPdZ2BGCPrvrQ2AQb8dLXPDSep1oMJTDNzllpY4w4GLCZnMAyOMcJkdQE8ZZlqKzVPEYKCbqdJUmVlSVsQbTMzIFpvRIkQIE9nsHqiNDy9Ds57KmDqhlPIOl3ggwb6mIn0QFntZjE9TJJ2iex+O2PSL5wxF+UXWn4tdiPIAq+8nUfQ3Cjfr2xR8kQFc2K0Ll5lY13WpaozGF0gg6AATM6biCIgyQDF8ZWJduoa8Sj0pfJBR1Ur06CIK0ltZK6PY1ks4Uk/rTvMSBtgDsY46NRPJxrKz/jr1JSh56mgLohJJQDSiR1AgwwveMNU3lwzGy4YdrhM29qioZvUjSIdJDyI9m2wHTY2mffgtwB1oRZlMJaz1QNUZlkAxuBOw7T/HDLRa6A4rXPo4H/Z1H31P+K+PFbab+2v+7+EJyl5oRfmPj9WnVrU0Wiq09LMzgknyqdlvN4mcauxcKTs6nU/m/EUCtXAqFio818ZX8hVHq63ZlGloZ0aA0agAdJXqRjXoveKmVyHVaDTkJM4lmCBItCg7416rjwWbTA0KPcCqTVpSf+8Sf7wxeq76J3YqsbFULUeIVNAcqfMEdh78eYECVunVDuVKjVKQd21E/vB+U4u5rAYaVSm4lZN9JFAjNsC241fa0Ymm8gKzjEGEmZvKPTaGsfnuJG1tsNRa6lpBvCu8vcxVcpVFWiQGAIuJFxFxiRIVHU5utk4NnatXhmXqOxd3Yl2J38z9seMf/ulbs/KnaOiF5rM+bRrcEzcCfhMY16VNpElWcTwVPhuZanXtqbRuWG82lSbWtgpYNVE2VarlXqUDRZt6viLuBYxpAi9j88XENNgp4XRDhvDgh8JSsi5UsFFu7kiT6emJaC8wrOkjoiexG81y+a1Hw66ogqDSCXQyP6pn1GGNw5jg4EeKADmkQba2QpPouVFZW0uFGsBngDe+1gY+w4u+nXJ1Chr2cB6OKsZrlzM+GYqUlprTRh+c8qqJgm2xj2vTA2UnAzI5m/AqXAuOUAyTERx5dqt8J5drr5ajUSqFVbzA6GsUG3tXEbQCLXxNTDkjhZVa4iCQbi3WB/gq/wAT4C6qXqGmtNIZiT+rYEmNhgNTCVWibR2otKoHuDWAknRKHMPJ1eu9Q03o+QKzA1PZDCZPltIHynBcNScyQSLfHJc8OgHKbyBbWNY7Fd4BytUyx8F2BrEeUDWQNgbhIIBIvMC04FicPUe+APX7lam2aZqDQdY988FS43yzmMxWarRVaqwqsVdRpdVFNlKuVPtKbxBEXwHEObQp7x5sAAT16aa69S9bs7aWHw+HZSrEtcJ1BuDcEEAjQ9q84VwDiNAkrlwwaJDPTNg2qx1yOo7XuDjJrbQwVUQX6dTuUcu/mDoUPGVdmYloBqZYkiAdTE2jqUvFeD8RrroOXAWQbVKfSwA89h12kmb3jEUsfgaZkP8AQfd3DkEDBfNuHqCqaxc4TFnAX6gPalXM8Pek5p1EgggMJX0MSDG2N7DU3VmtqsEtN5+LpzF/KDZ4pPYKl4IAyu1jshGeC8u5XLUjVrsigwdVRQxCkkKNLKQJBSIGq8yLYNiK1Z7stJeHpNYxvSSbzhXoKxpZZg6PpOpY2EjobmQLnoB3w9hc5bDxdAqgEyEAasTDBiDcAixHWxFxYx2wwQHC4VD1L78tqC+uoex8Rp9OtxihpiNF2abSmf6OC75klaevSpOr+jayq2q0fs/WMD1C2JcA26IzMLC60M8OOWLPmKCgOVWnU1bkC2qCfCdjLAgmWO84zMQ2o9gNN2iMwhtneKz3nHhCU28SmPIelpMEAmAABBIBjuD3w7g6+cZShV2Ron36OSf5Ooz3qf8AFfHlttO/bX/d/CEWl5gQ/m/lzPV+IZk0Fmm2i3iINQFJAbMe4ONHY2KYMDTpk6T+Jymrhj9ZGqA1uXc6GLVKKGOr1E6DqZ7DD3lVJxs4+BXeR1cunpXtHlfOPMIFI3JqLpE2+s8YuNotmM3oPuUP2fUaZLfSFb4dk8wChptT1KelWkCGHUS89MCdWMmSfSqDDP1j1IsRxKoS1RzAAKt4iACTtOqPnhffU9Gm/eiVMLW1j1Kkgz6kstWFuJQre/oY3G+LivT806q7cHXAmPSFQ4pSqLUC5pvOVBUnSxgk237zi4qZmy1K1qb2EByDVPK+9MoDBOmB8e2DAhwi89qpMWVqqQYKBY9ywR7x/m+Ai1nFRK1/k6gtTh9AOtoJiYg6m7Y8ZtCs+jjajmG+noHNP0T0AiFTgGXYyUv6O4+5sBG1MUNH+ge5FleDl7LSD4YBFxDN1+OL/O+M+36B7lCmPB6N/JuI9ptvnbEfO+M+36G+5RAVccs0taNSUI6srajqNgQSIJgzGNjYeMxOKxYY90iCdBw7ldtYUgSRMgjxCungGlClNvK1JqR1bjUxbUItux8thttGPaeTwIaeEXQ/Lczw94uHB1uoAR6NddVzU4Y6u1RqiBShpEmSfDgBPSQZP9pvTEGi4OLibady4YlhYGBpmQ4aa8e4j1BU/wCSKYpVUSusZihTpqzXPlDLrJmIOoACwtGKCkzKQHecB/nvTAxjxUY51PzHucQLawY7oM6r3M8PpMuYQZhVQv4jbll0oEEkmTFRQ3wAxDqbDmGa2vhb1qGYio11N+SSBA5GST6WmPSiGYWkUCuy+JVCqW0nz6SNQj1g26YM5rCIOp9KVY6oHZmizZMTpPX3qhS5YpeHUVareGwWm4A8xNNnJ8x66mANtljA24dhaQDbTwlNP2lVzte5vSBJH3gOHYLdsq/lKSB6VU1dRp0TT2jVqZd72aacaffgzWwQZ0EJN1fMx9MNgOcHdkTb0pYzTHLV28MhiAylisTqc1GBAN4a0+nvwQbHw2Lw+SrJB5GNDKTx21q5dkaABY89Gx6l9/OKt/U+R/fhb/R2zOTv6v0Wf86V+rwX384q39T5H9+O/wBHbM5O/q/Rd86V+rwQHPZRatRqr+0x1GNpgDb3DG1h9nUMPSFJkwLC6WfiajnZjqpfCQVPEZVqNoCKag16BEEoDZSep3MDtitPAU3Nk2N9D1o9THVGOgadYS7muTsq7lyrgkzZyBO9u174M3CU280B20Kp5eC4q8mZVtw/98/5n1xPk1NR5fWiLeCnyPJGSLAOtSD2qEYXxGHhssTGGxZc6HpN4Nx6pkM1UbLmAtRlKm6uivYE/DcXvjMqU8wutWXNNk1cw88LnaIpBWptUKhhYqLj2TbUJg37DtgTKOVVc9zkA4hlnakEaqWIMmSSCYgW9B13JJmbYq0hpsETUJ/+jtCvD6KncGqDG1qz48htk/tr/u/hCPT80Jn4pVipWCsQ7aQoHWVH3Y7Zo/Zm35+srVb9WwkSL+tVUYm9Qlel+wBBthgjpAC6LMAloWScz8YzGbqOlDUKC3C6oLKDGpyN5Ow7Hvj0WGw9Kg2XalZdbFVKttOxLyGoArBWCixaDAJ2E+/DUMNkqA7XgtE5D402YnLV31BhKFiJB9/ob9euMnF4drDvG96foVXGWk34Jx4VltClCdUbzG+/ymcZVWpJkBaBbA1RXllFfPVgyqYy9PcA38Spjc2QBu3dqx8d547E3fklP+jT+6P3Y14SS9/JKf6if3R+7HQFyiyFJEUojatJvJBYE3vG3uxTdM4iVYk9itRid0z7I8FElfRjt0z7I8F0lDeN8Zp5YIXjzuFjsPrN7gMVcymNQPAKzWudor9OorAMpBB2IuCPeMUc1oewtHP1KL3BUmGFVRZmmWUgHST1iR7iOoO2KuEiFZhAMkSg44AipoNQwaYpvMSUViw038saiJvaO04B5O0CJ4AeBTjsc4vzxeS4dpABnnpPaun4AreIfEMVA4sBHncPf9aDYbbnE+TgzfWfSZXNxzm5ejpHoEd08exXjkZNIs0mkxYQAAZUrEXiA32YJu9CTolxWgPAFnCPSD7FNSywVWXcMWJ/tEk/fizWhohDc8uMnqHglvj/AANH01QD47DQoDlNdQjys5X9VQSSBMD0GKlvFWa+EC4rkjRcU2c1CqKCxAE2GwGw7TJ7k418IIpALHxZmqVSwylbBeE4lULlHVrKoljAwDE4htCmXu7hzPJGw2HdXqBjf8KhwnNh9SxBUk26gmZ/f/HCuzMW2tTjRw1HbdMbSwhpVZ1B0PZZETTxozKzsi40Y6Aq5V0q4hzQVLRF1jHEZNSoZnzt9hOMJ7SF6BjtFd4blQ1NDYkPBI3GxHpET8cLOcQ6E4GTTJTFVZSDIk4FlMoINk68hrGRpjfzVf8AjPjyO2f3x/3fwhM0/NTPn1Hjuesi/wDZHywDBkjDt7/WVr0j9EB8aqjmgTRqAxJDhY3jSY+M4dZAqNjqnxXPmDHJY1wfgrNBZj5t1kgaQSAXMiZIMKLnrj09WsAICyabM103Zfgrks0shAAXVBQ+5Ba2Mw4poIBuPT4p1uFeQSFU4fl5rJUIFOtTqKtRV06XBBUVEAuoMXBG+DVj9GQDIIt7lSgCKgJF0/op8UiBp0Ak/Wme0RHx64xiQWda0CT3InyuoHEK8f8AlqX/ABKmN7Y31Tu1ZGOu4JxdgASTAFyTsBjYSKReYudiGKUFYgfWiJ90xGKFw5oraZPBB+FceqUyCqAH3Jt23xUPaBMq5pu4hPPAeYkzHlIKVP1T19QRb4YuHg6ITmEXRvFlRZN9KFUHP01/2S6rnu56ehwJ7JKYp1C1sJ05AzAbJoB9RmU/E6vxwP8AiYO31FDqOzElMuGUNR5isEVnbZQSfhiCYEqQJMJZ4VkqeapK+ZjxqtMkpqUsqteB7p6W2mcDaAblEcSDAVDhlSlk8/Ry9Cqz0cwjKE1BlpVKYkQRfzCRft6YkQDAXGXNkp5wRCSb9IfMJootCkxWpUGosDdEBH2tce4HCeMrZG5RqVtbFwAxFUveJa3hzP6aoV9GnE69as6VnNRaaakLXZSxCxq3MgGPj3xXB1C6x4Iu28JSokOYIJ4D1q1zcf8ASW9y/dj0eF+qHevE4wkVT3IMDhhLAybqSnTkxgNesKNN1R2gBPgi0qW8eGN1JhD+J5BCA9SsoaQAs2UXNvlGPAYjalbF1MzhbgPiy9hh8Gyg3I0dp5pUoZoo0owJEEQbzpPz2A+Jw9SeWOD2mCPeq1qeduRwkFOHCuICtSDkQwsw6Bh+HXHrcLXFZmYd/avKYmgaFQtKnOGku6FycSqK0vM3BpKkUtS2b/Rahvsb+Fe+Pk+I2bto1XlpdEmPpBz/AJl6um6llHZyUv8AOHg46Uh/+M//AMWFzsvbX/b/ANg/MibymLexetzPwgf0f/6z/wDxY75r21/2/wDYPzKuel8BTUuc+FqIV1UdhQqgdzYU++BO2HtV5zOaSet7fzKd7TH+Ff4mR4rX7H/dH4DFsF9Q3v8AWVqUfMCpshKixA2/gDhwS24RTEwkylkFZ306QlMm9wWQTpUx2awONN1Y5QOJS24h3UiFHMG6vYgSfcO+F3sGrbpltSRlKFvRRK9OszQruqGbAAEkk+hAHuvhwEupFoGglIOhlQPnWybGzwL6KZYRpulx6gk2AsMIbtzWZnamU40hxLeSLZXODLh660tdQxTJkiEXzCwnYsTtOG9kVnNrPZwgHvkpLGUw5w7EP4lmqmYkPXIWAxRZ0xNpCKZ+JxsmqTIlCbTAAsqWa4SjBXNQnoG/OCfcQt/4HAhUaQDm10+IVspmI+PFU6VKSwasI1aV26dzp3F8EdVygdL1KBTnRq5ymRrBifGBGsqqlluQARplgZgj1xYqC5G6PMOeW6tTrL08om24lCdXwvggqO4oRpM7Ehcx8UavnWqVPKZVCIIAgAWm/rt1xU1Dqisw4IifetG+i6p5HEyDDfePn/DFQ4l7Qev1IWIaBcJ0ybyvuLL8mI+7DY0SztUF59Rjkqmm4BRn7+GrgvHrAnA63mo+Ggvg8QQO0iyH0fAr5OnmXoAOqMqk3KEfm20lNUWBFhtvjptoqkEOISzxviqU8zw5KSJTP5tjUBUpqchdGoCAoGtiRF474q5+kK7WEh3FabxPP06FM1KrBVHzPoB1Ppgr3hokoVGi+q8MYJJWIcRzr1qr1ahLMxm/QdFHYAWjGDVqF7sxX0PCYZmHpCm0dvWeJTf9E1MgZmtB0kpTUdzJJ/xDGng25Wkry23qwfVa0cL+KKcz05zLWmy/djew7opheKxbS6sY6kMFG8Rc/hv9+CbwTE/FkI0nZZKny6qjzVAKgEkE2NrA/HC2NqMbQcXXHFMYKk412jjwVbgvFKeZarSC0qbKSyg6SCvsxMRInb5bYwsK5jxYR3fot+u1zNTKWOY8nDkRSOwldP1QVgR7r+o9MNlkFADyrPK9EhHEW1T8YE/cMaOAGVhEcVl7QdL2k6wi1V1SNUeY6R7zhqrVDcsmJPik6bC8OIEwF14PbBs3NAAWTVE/OVLfWbr/AFjjFeekV6FnmhHuWcnqIaVAWSWcatIAn2TYyYF/hgT3QExSYHJg4hwyi+XqFzT1KmtKiCCY6EAwwO09CcCbUMxCJVohomUhfm+qmesT+7DF0qt04tVAqPJAt+A39MfPMCCaDO/1legoNlgQ4cQhdMQoM26LET88aApkyAiPYGkOSwMswrFqZK05sTM3vtsb9Thw+ZDhdBHScouIVqYqS9QayLlmAJHQXOwvi9JrnU+iEKrlD7lLfOnEFIpBQse0ReSIIBta4P2A4dwdJzcxOqXxLwSAFX5e5ofLONJDqbEHt0gn6w+WCYjDNqtgqlGqWuB4cU+8x501MnSam5Ad2Ei0goNxPT8MZWzmZMW9p4NH4im8RDnDLxHtSVxDjleiaf51/qgCTcKI77TJj1x6CmwOJMcISlYlgAnjKufzpzVqQqyqDWshTcj3bFr/ABwLdNFMCNDbxRBLqpjiFy3M2ZK+bSSKjOPKN2YfO5PzxL2NeAD2qzWvpknu9KuZfnKupAKU28Nw4sQSbC51baVX4z8CWKCabgTCstzkxU/mKatqJVhEoWVFJWR6n36fXEdFTu3hJVau+vVULElgSehNpPy+7ERyRW2N1svIZ8NQ4Ng66vVWOj7CwPwwBpO8ZfQn1FUxjQDZN/EuLU8otapVkLqUiBJYsIgDvKnDr6gYCSlaNB9d4YwX9yQOY+enzVJqVNBTpvZiSS5XtYgCdjvacZ1XGF0tiy9Ngthbtzar3yRcQLIFwbmDMZPUKTqabmTSddSBupUAypPXoe2K0sS4DKExjtj06zjUzQez4KocSzqV6hrAP2IfYM7ebQBYKRpFv1ROLVqhcQAh7NwjaLXOdcyADB0Pau6vMtXOFRW9miBSQzZtNizD9dup9BiuIJcGyeCJsplOm6rlb/EYPVy7FNw/LNXrLRT2nYKPTcsY7KoJ+GBMpZ3AJ7F4wYek554cOsrYeHZFMtSSjTkrSUtJ3ZmJ0z6kyfljYaA0ABeDrVXVnmo/UoBxwgVmAM6Qqk/1gLz6zjWwrAaQWHizFY9yBcTyNalXpVGIEzp0uT5SVmQRG24xgupYoYo1M1pj7vKPi622OoeTZSOE9/OfiyL0KiE/nVFRYurXB6dfXG1iaX0ZB0WThq01BGqE8JoIOKVwioopsR0EiVJA/wA9MZrKbKboaIWo6o97ekZlAeO0iraZUkOWN9tTO0e+GXfHFRCJcnrFE6huw9fqrscP4MOyGOazsbl3gzcvaVPzLwjVl3r+KgC6SEIlh5tMk9ifuxn7Qwz6lbMXWA0v6E7gK1OnSgN1KscMJNKnNzpEk9cbFEHdtnkseuRvHZRFyslzbE1XHZmFv2jjNdqVrs80J65IYNl6oZRY2JiCYmL26fdhSvrIT2HdaFHxyqy5dxUpqhYBVKxtIaPvPbE0wC6xVq7ugcwSS1Nv8/8ATDKQWzcy0mZ6wUwSAAdwCUEY8FswgUWE9frK9NRE0AO31lJlHN+Eoy6sagpDTUf+t/R+gAj7B3xtvYHHeuEToPb3pZjoApAzGvuXTcSYuaSuDAE7eWZP8ffiRTgZyEMvzS0HRccd4glOk7lEbykAsikybCLe/wB2+LUWOe4CYUVCGyUk0uImq4SqyKrXLASQOkQfTGjuQwZm3ISZrOfZ2iGVVAchCWUGAe4wbhJVOMBadybwapm8gqq36LMubnYGmlvmTjEq4qhhsY51UxLBwJvmPIFHzGxXnGPozzNV5BEbe0P34ap7bwDWxn/tf+VAqhz3TC4yn0b5taushYiPaHu745+28AWxnP8AS78qmmHNfmKm4l9HWacALpF5PmHv798Dp7ZwLTd/9rvyo1eo94Aavsp9HGZ8Qs2mCIPmEfIHFnbawBbAef6XflVGPeH5iiX8wKv9X57fbgXzvgf+T+135Uz5QVT4l9HNdwANPzA/HEs2xghq8/0u/Kqvq5gn3l3gJp5epSY+Z0IteDFiPjguExuHxFUMpOk34EWjrAQcTUzGUvfSBxjxloILB6aVXHqZ0j3Dze+fTB8bUMhoW5sDCNh1V3OB7fYkSpQKyQYG9t/hNj7sKgzYrcewslwsOrX3FVKz1Gg0yGBvJAEfbf4DBAGtnNb0oDq1d8GjDgeYj2+xcmnUghjeL32HXSottN74kFsyPjtQ3trEEPN+N9OwaacblTZTIEsi0IIqMEAJAAYmBc7CbHtiWkvdldqqVGtw1I1KV2ceY+NFs3LHLFPI0yzaXzFQw9TaF3KrOyqoJPePdjSp0xTbC8pjMW7E1S/QcAiIzirT8U/WDViP6i2pr6fV+M4mfelovCC1siz1gvUwHYC3iRqc/wB6bY0qFUMo9d1mV6RqVuqyEcxZdkfLtWV1Wm1VQyrrklgZIB8oK7Sb3+ObUe4EOWmxjXNLZ+ITBwVqHhvVpmpV0rLJogwBNlIMkRtP4YucS6rcmY4RHx4oYwzKNgInjMrP+MvrrVa1MuutywK+3BNthv7sUcA43RQS3RDuKUKyvNV6msgMS/tRsCdugxEHguJ5qPI5irTZitQmNxHl+Km0+7BKVSoy7Sh1KVOp5wRTMccapRamwXWdEEbQrFtje84l1YuMuVGUWsGVqPcLvSpnuo2xpUndALLq0yHlU+X/AKNS4NWv5jUYsEnRoBNtXlJJi8AjtjJql2ay2aYblGZOeV5XWjlHoqKbgnVDLpUbSJB1TA9onA3McBzRhUYXi0Dqulbi3JbV6ZVUakwJdNWkyIAZDEXm4J3geuIYXDgr1crjBdpyCzzPcDr0qjU2ptqUwY2+GD5wlSwp7+kXi/5P4rL+kYqlP9plF/gJPwx4vYlAVabAdBJPiVumtusMCNTYeKEcvcDZaDFGALzBk6m0wxU/tTM+nrjTxFcOde8JanTiZOuqGcfyxRGrU4DAecLclQdtpJ69euDYd+chju5TUZuyXNQIr4xRg5sZEXWDuI+Yn1wwHGkCIXAB5DkB4rkhRrBR7LXH22+H7sOUam8ZJ1CSrUsjraFMHDuUNVOm9WqKbVASAWAk9F8w3iLT1ws/GDOWgTCu2kcoMi6auUuFNSSrTe5Wr9hRCI+eN3ZdQOolw4lYO12fStkcPaUa/JvTGnPWsnIF7+Teg9dsRm6127EXC9GUttiM3WpbTGgC+8D0+zE5jzV92OS+8AdhjpXZBMQpBQ9MdmVsoRPgdfwsxRPR28MntqBj/f0jCmKdNPvTmBb9JbkUm8yZoNXdEgrTYorKZBQsagg9gHge7HlsURvO5fS9iNPkx6z7lDlOXa+ZpzSpkrPlYuoJIP1dRBa8/I4ilReTmCvjsdhqY3TiZHK8fHalmrQrZOu9KurIRfSR9UzDKRZh7t74Yq0pHWszBY3duJBlp+J7eYRDL5tWXVvHUX/yIjCbmOa6F6BmIp1KW81jl8aKtmAQUKnQPEQsegUMDqHu3weiRm6Szdo037k7vQ6jmOa1rMcwNXWrXCjwQrUsuTtWqVDoJjfeAO/m9+HiSV5PLFlUzvEjRbwE0nwsxQpNM6SqU/Gfa5IaXPvUY6SFMAhMvLWf10fFYgB2LKerUphXP7Qho/rYYb5on4ulnCHnu9Src6VVNEXJGtW+BUkfdir7hSzVD+Uq8GqoLaGp6h3ki23piGGVZwQHhNJfEpwDqWok/G9sUm8Kx0XP0j6WzgPm81NYv6EwZxdyoAlVyqkglgT0xQK+q98ODGreOm8Y6VWAiXJ1RzmHSTp0MSBtIYQY73w3hD0oKUxlqchbSKmmmCdyAB7zhd5ElNN0CkytcOgPcfP/AK4gO4FcQvqqgQbgC0Da9hbEnmpBQ/NUqhYlRIMQbdsEaWwqGViP0r8RB4pTpn2aegsPVgpJPuAGPM7Bpxs/MOM+glaNR8ljeXvRzg+d004iQj6xI9NJ36R0wOoLwniAV2M9SqVShQL5rsu0dIHQfffEbt4aCuMDVL3NPKho0xm8q/kmXVRaOpjoY3+OHcNi853VUdhSrmR0qdupDKGbWsiqiCpWa8FbUwLkg97b4LuzSdJMD1qrqrXtAAk69iFZvmqrUqBmEaSDCzAIAEgGwMzOG24VrWwEs6o5xklavypmVzFA1ADOqCTEkhVvaxw/slhZSc0/a9gWVtZ+es0x/CPWUTrZZgpIgnoOnz6Y1CTHR1WYMs9IWSzxTiZpsaiaQEqNrpKdRI8sgsR5oEgHoQItjLFV7H3K1txTqUoAhXuWI0uodnbVrOosT5rwNQECbYawtSS5K4pmUNPDRFtGG0pAX3h9McugL3TisqYCr8VRxSfQvngFO/iIRUQD1LIB8ThbFXp96dwNqvcVT5f4dl+IpXCA0HSoaiNo85pVDJWpTHUMGG9ulrYyKlJtTXgvSYbaFbCGWmQdQer1Jg4TwA5SkFDVqnhsXVjSi2rWFuxJGqYt1xYNgBLVa28eXczz5qln+Ufy4U3z1LMa6ahQaRQGW87zNyFY6R0gWmZxYA8VUPDfNKRebOEZfIZpKNFqv5xNTLVA8pmFggAEMAfkMLYmn0ZHBbWyMWRULXR0vCf1Qo9pt/m2FVuhsW4K7wbjbUXoB9dShRqeJ4JNpCsE0sbAKzatO0zEYZZWI85YmL2c18mnY8uB7Doi78cFTXUWC6JUKq/1qtQnzaesHw1tNg3vwYOB4rIfh6jNWldcQ47W4f4eVWoSlKhTMFVAIKgjUN9gLTjnGrnsbJbKNVLlefPyum9OqgVlAIZOohljSdiJ3nEvrZGZn+hRkggrrh3O9GgKilWLFAq9tQGnzHoLz8MVZXJBOVENPrVHJc0CiwqFNY1q8KYNthgVPEPnpBQWTZT8X5ioZnMhxKgBVGteoEb9J6e/DDaodA0VCwtQ2vlFZl84BMQI7T+/BcnWqh0DRTGhLBtQ8s/GR0xbJKjNFlb5Ry7Cu7AxKttc+0N+2C4YdO6BiXQ1arms1OgKdhE+ptOFHHpJlgsr1SmiKqwCFAAne2OOq4CV7PlJUSd4neOgJtJxZq4hBuIZopUKjWAItJtYeuCtDYuqF11h30m1I4tmrD/uxPX9DT/fjA2GJ2dT+9+Jybddyucr5sVKfhM5JkH3jrt1J3H78WxbCx2cBaGFc1zcrjdHxSV5Nmv0vcWMR92EgS2xR35SLKzkcozKaZclGkREAnpIPTfEvqBpDggtZKzDiuUfKV3RWYLqixiVbzAT8B8sbdGo2vTDiPgLNqN3TyG/EoNWs7ftH7zhvghrYvodplsnUIv+eb/Ahw5hLNPb7lmY/wA8dntKaOL5nRSqELqIWBaU1mwVjcC+84M6qBISzKRdF1m/CmQKlJ6tOqKlRi3hTcQSZIUEXgLAgasZhN5K1hMQj3JapTzBXQtI1E8izqNrxrgGdI2P6s9cMYZ4D+1K4unLBHC6dDSEzGNGVmwutI7YhSvQMcohCeaawTLmpq0sjIybXbWBF+sEx6xhfFfVpzBfW9xU3KRFLOZ99JVTTSsvcrVl/mrFlPuGM0mxWs64CuJxCoG/S5gwRILoARv0ozt0Hc4rmPAelWLAuBxV/aLVxeYNWB12/NXH7hjsyjIFnv0zL4nEMu23iUKWx2lzsfji5I4otAGDHBHxyDTA/S1T6+T7YTEnBU+ZTLdvVg2C0Hx969p8iU+tZ/8Ad/5cV8ip8z6PcuG38R9lvp96k/8Ap1RI/S1v9z/kOJ8kZzKH89Vj/C30+9eZz6PadaqztVrlmAXdbAAKIJSbADfBRRbGqzXYhxMwEO4pyJQytOuVr1CwpF4OjdTZbKN5v8MBqU2E5Sbi6vvHEAws5elPU3xbKAo37kV4dwdiupSQvS4Mx6AWwJ+Ukgooe6JV6ny1UFQHRUcgiQpUT+yTP2jBWUTAtZUdUPD49K5zHLeeWoSmXr+EGhGbSW07CYO8dsVfQJ0Vs7SL6qxQ4BxImPyaoRv9WQO122wLyZ2t57VwLUUyvAs+mrTRqgkdwO+8H3YnJXykCyq4tK1OhklKpqmV0kieo7/HHm3Vttg2pDw/VFmnzV180OpGI8o25/wjw/8Apd9HzXzVp6/LEjE7dFtyPD/6XfRc1SzeVp1HLsxk9mjYR+GLDGbdFtyPD9VXJSPFYZ9JGUZ+LZorETTBJIj9BT+PyGHdiPA2dSn/ALficjZZcUv/AMmvS84cSLkAMDGNPeNfYhdlLbhNXKueCr4U6WDarkCdY3Hx3xnYqmSc+oTdB1o4q1mea0pVCmktp9qbAe49vfgbME57cxKu/EhpiEL4+v5cquiqhFmlpMTsegj8cMUCMOSHGUCsN82R4JKzv6V56G9/xxqtMtBCSFnQVs/0HD/Qq3/3Df8ADp4dw/mrLx/njs9pTlmeETSqU0dk1u1SbWZjqI76Z+Pri5piCOaXFTpAkaJI585Rp0MtUzOX1UyAgqU1go4BUA3usG9t7yMBq0gGymqFYl2UpW4FqqL4sP4tImooEgFQAS46mGA2kRY4UIITltVsHDitalTqrs6K3uJFx88ajHyAVkvAa4gqcZTF8yr0VycocdmXQ1Audcn/AKJUJiVKOoYAqxVgdJB3sDbqQBgGJPQTeCA3tuRUHJvEvEr55i6soogo0GNDO9QAi/s6tO31fTGSx0uIXocRQDKFN0XJv7PQETXwiQWqGQbwvU9JkGI6R32xNkrfRSUawHs1X6myqB0EkeJsP345RE8Ej/SlSL57LG5AoUjJ3PnOOqOiAncDRLw48AnzLZwggHpae+NV1PkvONfzXdbOKTYfHFRTcrF40RTJukSOuK6K4XnF8yadF3G4ED3kgA/bOKVX5GlyuxuYwFn3OGX/ADXlAOld5Elj7Wo9zjz2EqE1CXTedVpVmDd21CzHMjS5W8Cwn5/jjZBkLOIhMHLmaGllLAQQ1zFoIt3vHzxRzbyigyE75TNrrSYuAbe7cY0mDojsVCbpwyGb0i0MMUIXIomaUxYA+mKRC6VDm8zTWS0THfEgE6LigqZ650kEYvC5WA83OIUq1lgD0+OIUFc1EWT+/wDhiJK5d1uGUXYu1GmzHdiiljFhcidsfGm4ms1uVryByBK0l4OE0N/BpT+wv7sW8rxH/I7xKlc/yPld2oULdTTTvPbHovkxXq1MaWvcSMpsSTySuLB3dlJ/IeUP/h8uZv8Ao6f7sfQco5LJJfpJXg4BlemWof8AtU/+XHQOSpL+BPiuW5dyv/lqH/tU/wDlxYRyVcz+ZVDj2cocNyzVVoAJqA0UlVZZrAmBA2AJ92Oc8NEq1NjqrgCoeTeYGztJ38EKVcqQriIgFdxJMG+2FXYxwMAJ4YCmBdyPZzJo6Mjg6XBUhl1AgiLgHbEjGtNiFXyITIKApy4lGjlaDVBU8LUoqkefw4I0ADYGQCf6vfEOrMBaDzV9w8lzm+Ch5MqinQNGt+bek7C9lYSYZDsQd8NUWVAPNMcEtWYSQ4ckbOcpf0if3hg+V0xCDunawvTnKUfpU+YxOR/2SpyO5IFzpXDZR9A8Uq9Jyi+ZigqprhReyknAMS1zackJjCMO9CVfo7rU0rV0LKA9FlXW0A+YQC3uP34waFVuclx4L3e18G8YRga2SCJgdRTgmVUjz5nLjcAB5t0vP4YaD6f2gvNmhW4U3eBU9KjTAIObyxPrpPv3M4tvKY/iCr5PXj6t3gUr/SEqNWyxWolSKYQshX2g3UDbe2FcQ8F7cpleh2LSIoVQ9pB6wdITVRyEG8HpjddUnReHZTjVdHhwF1Pz/hjs5OqtkHBTUlK2G2BG6kWQ/mfNhKdMOJU1U9Njqv6WwGvJZCJTgOulXieaRGZtAC6Qq723ttuTf8cZQa5xgFPkgC6yrNVCXM740AISmaVc4VSFSoqtsTJ925+7FutUNlofD+GV6gBCEqAYuOnQXxoscC0TyQ2teDdGc2DSpoygqwMESfuxLRmJRCYTfwKqGUEwJAMT+OAPEGFIV6vQokElRsbnpb1wOSFNkJ5TpIcnS8RtbwdTGJJk9gOkYhpMWVnao0ctTK7AD7cTmKqhroqTf3DFwVGqEV8yNRgti4CmUuc9845nK5rwqXh6PDVvMpJklpvqHYY8HsPYeExmE3tUGZIsY0jqTNSq5roCXv8A6k53/Y/3D/zY1x8lsByd/V+ipv3rjivOecqUwrhQJlopkR0Fy3WcM4PYmEwtXeUpnTWde5QariLoVQ5mzCeywv6fx9ca+QIVuSb+ReaquoCoZDMwk2FgDt1MnA31QwwVJobwSNU+1eZ6K1TSYNIElgAVB7EzaemI37OaH5G+NEvcz8SGey9bKrSbWR5CZX84DNP2gBBj7cc6sxwiVNPDuYcyWPo+4wcq5oVKa6nqRdtLJUUaSpt3EemFnN4puQVqlQ+MkpUADLIU2M7iTIIuIxApnVVmOCrZfhlUQC0QLmdU32uxv6nFDSVt5dL3E6cVGHrH+Rj1mDM0GdgSLjLj2oYKn5wr00z9uKCpNdzOQHtU5egCrAXDLVTKugxGxIPpb7sc5oIuJVuxQGgv6o+QwLdU/sjwCJ5RXnzz4n3qOpSX9UfIYkUaf2R4BQMRWnzz4lQmkv6o+Qxfc0/sjwCv5TW+2fErzw1B9kb9hjtzTjzR4BUdiK0RnPiU75fNhokRjDLYshB0hS5jMpTXU7qg7sQB9uKPe1guURrC4wEFq835cbBnN4sAD8SbDCpxrOR8E4MBUMXb4hCOLcUTNCmpUoFOowZMxGkCLTO5wB+MDrRCL83lt5k8v1S9nkVg0VHqHSVSRZREXuek4XFUghXOFe5pskPN5OojHUtzOwkX9cOtqNdcFK1MLUpi4tz4eKk4O8VFM7EYu7QoIF1u/CXVKdMKseUE3JuQJ39cNtktChGBmKRGmoqsPcMQA4aLlJSyVJl8rR2672644vIXQl3n7OVcrkah1LqcimGH9azQO8TirnCFZjZKU+QuZgz+C2sq58rFSAGA2k2uB8MVpyDCJUFpWj/ytTCEKRq6ScEyElBS3m+JPq9rBsoUKEZ9vT7cdCmyU/pVQ/l0/wCyT72x5j5LH9g+872I1fz0o0cuWIAG/Trj0JcAgpg41wkU6YMbWkVNWqbzETv7o7dcLU6suRnsgSgPhxthjNKCmHlrKO5UJps+5G0AEmZAUWAnuRhDFCT3JmgYHejHB834lZw1EubyPrCfaUnYg9+l4ws4RATGYmQVJR4fUaoCtMqEZZk+ViLeVRcRtB9+G6WFe9vLrSb8Wyn1lH+DcnUjXGdezI5eAWILRAXSfajbuSMNuptYANUBj3vJOic8qulLi7EtBvEmbn0FsIPfqEzBKq1OLKhARSzEwEAMn3dPWe2+BCpl08ETdz5xS5xgk1XJEEnY9D2x6/CH6BvYs/8AiKCtRisGlfMpEdbRjJw+IzY947R4D9EZzCKYJV0Y3WlBX044uXLk4qqkqGri7VDVHi0qyjJvi3BDcUaymZCjcn06/DGK5soTXwFR53rUqtOlSYS4YPbosRLT3/DCFYdIBNNeA0pTTNUzUIi0QoEW7TNsJ4im946OiZwdWnTqZn93Uu8xSYLqB0kjZTAHYRsYHXHNoNiDdTVxlQvLgVBl80pkERHy6brFsArUHNu06p3D41j4a4QQp3IAlgAOkdQTt2N/dhYCdNVrtfwaZHpQbjvD0p6atMbm/aRfDdCq49EpHGYVuU1BY8exatka1FqaQWHlUmDI2HTpjXaXQFiEDgidJqO0Mfecd0lyW+auIVMu9IUBK1A06twykRB7X39MDrPgXRKdMvMBI/OnND5hVo1BVpstQSrr5dQBBOqN7z8cCLnE6WRGNhRcGzARJABPmNwZHT2tjb8cdSqbt+ZWewuZCM8K4uapOk61NywNgfwO2GcG5znwR2pesAGyETNQ40jRaUqHlerUgRc+84puOtW3iHfScs57/wBJPvbHivkyYwA/md7E7WBL1zwOktICCNR9o7zbYHoJ+eNSo7Ob6I1NgYJRPMPZj5RpiCJnb1Hft64pZWlJvE6QDAgbjzadgfQdBh2i8EXStSneydeQeVPynLtU8d6RWqygKqMPYQz5gb3+wYirSa837FzKhYICE57NUsjma1KlVesVMVWbSoDkAkCBeB6+l4xLKbAdOxUqOc4WUnB+O+K7OxRaaAtM7R21bSJNhJ+GGg6T0tEoWZRA1WicFcaKRpkGmJYkTpLQoMMeyE+/vhaqc56kzRblbBV+pVRkBpeZY9ozMegIv1ntBwpVDCIbqmGFwN9FY4flVXzWLERq9Ow7DFaIAK6o8uSPxriSGu66o89QXtdW0nf16+mPQYfEsyBk3hKmmQc3NDOK118SkASCSP1vl7Z92PN4Jzt6Hk8dbc1oYillbCKZGj4r+GCAdj6Wm+PU1cZTYwvBB6pWfu3EwQrWZ4HVViFq0oEbqwO3fVf5Yy3bZcD5o8Uw3DSJlQLwWpILVgI+qApU97kBh8zhb52qipm9HCPjii+StIhVKdJ2ZkCglSA0OJEiRIMY0htilEuBCXOCdwKsJll8J3JBhVbeNJLxe9zEfPFnYtr6rXcAbd4j1qN0WtI+OaGNE+vb4xh2jjBUYOcaJerTykq3n6/gKXIkrsOhboPXCb3hrZSgaZhKOezDVGJdvMbsR3/VX0AxmOffrTTWzqg/DqgqvUE2pqGHYnUAcdeF0DinDN5dalCLeUf1ttMiWn7MS0WUuQSnTC0nIkQf6M6YG81NxtiJBME+hWDTAIHpQjJZxlWJGm5Kk6tiIg+63+ZwGtQa6/FaGExr6J1kcvci1YLUpQABt8og4RMsfdbVLLWY4gyCD8dR9HJMPCM8jUqfnCtpCwbXAiPXG+2oIC80Qi9PNnX4fiyxEwFO0x1jFpEroMJW5zqt4wU1GbTR1hQQJ8zExvBhfuwvXu4BGpEASUocx16jpRBknXqJJm5MQxv9/bbAWjVEzcke4LVUUipm+oSFY7juB3wJwMo7XgBE+WwpcKWCqFOpRFwomZ+RmP3YYw7zTqSEtVAcxN1ThNIkEMQD0/jjRbiXQkzSalnN8fyVN2QmrKsVPkO4MHrfHeVO5KdyEP8ApZzJTPiOtJPvbHkfkyAcAJ+072JqqYelROMke/G+aYVRUXa8ba/TEboKd6o34sSIj44nIAqmotX+iLhdPMZF3qa5FZlGl3W2hDspA674IHltggOptcZKa6nI2TbemTfVdjOqZkncme+OzlRuhESpqXKGUWfzc6twTYze/wAhji8lcKYCJJwukE8MIApiw28oAFvgMDLQRCLmK9y3DqdMQoIGotuTc3O+B7lnJWL3FS0ssqgBRAGwk/5jE7pvJRmK/OvNCqeI5magQLXq3gkyWJ9k+uIfIFhKI3TVdcTz3ieydJIkEnY9L95wqxsdidqmRIUmW45mBSYBtVRmUvUZgzME9gAdAIxZzGZhyS7XuChzHMmd1S1SdOk2YgeUz0bqYk/AQLYkUqcWXF70RyXMOYcENXKkusiJtJLNOrYCF0iJ6YoaVMXUGs/gFNl2r06NeqtYj84huR5lYFVI7EQtvhipcxzg2PQrhzxeVUzHNtamy+HCkSWSxW8TeNjv8cHZSkXKq6reYUeZ5tqVQoJ0vKgEAezYObKPaYAjtfBaTcjpBQnuzNgp353yVUUkdQWRCWeBJFoBgdIJvhmq4mDCzslkjUmAbXZ/KVgn2SfrAdcLOp5mloNyjYeuKVVrniQCgHCKgTNaYKqxZL9jt9sYtfLBXPy5iW6cE95uo65NmF9IEj4wZ6jbpaSJxzTZRlJkEoAKpNMoGkFSxgr03EAz/wBMcCSVxY0BAs0NFIwQfZUEW9ozsfQY4wXIgEBFuBZwVE0x54kdiQNj2xV1EVAupYmphnZmGOfWged4g5q9TDaRB26Hb3YlrYCI52YzzTZk6il6ioahakpDfrRYbSDcmPdfESQr5QURPD2bTUKeYkB9ekPo2A0MdQB9T8Mdm4EqcnJCeJ8RywAUu7n84qlYCkiAwiJgGACTeJxWSr5VLwjQaaMEqm5E6xvPuxVzxKuKTiJChr16L1HpozKQyo4JuAQQQIFyffExi4cqFnBGc7xWsaca2TzoDrED9bdSYEggyP3YKKhiELJeUp5+srVHY1aUsxJk3k3PTFw5dCefpN5Zr5nMh6VNmhAJAkbmceU+TuOw1HBBlWoGnMbExyRKrSXSEgVeSuIA/wCq1T7h/HG9864H/mb4hDyunRe0+T+IH/wdb5D9+LMx+DqHKyq0ntUZTFwruX5Bz59qg6/A/hgvlFH7Y8QuI6lsf0W8IfK5R6dQMrGszQwgwUQTHaxxBxNL7Q8QqwU4ah3xHlFH7Y8Qugr3UO+O8oo/bHiF0Ffah3x3lFH7Y8Qugr7UO+O8oo/bHiF0Ffah3x3lFH7Y8Qugr8xc6Fvy/NgH/wARV7frH0wWQRIVgYQts1VYRqJi3Tb4DFRTbrCsXuKkWlUI1TYdo3+F8dA0UZjErtaTnr81H7sTklRnVrIcPeoJDabhdh126jFXCOCnMvXpVl1LraAYI1EAx6C2OFNusLs5XOby7CIc3XUZP7sc1sqS4gLjK0SGUljupF/63Xvi+W6pJhfodKqmZNsGQFjf0kU6OXrstKF1QdPRTAJI/VF/nhYH6QtAsIRH0gGNdNzPuSpls8hZS9yrAg7mxkCeo9MEJQMqZc9x4vTNNG06/bPcbhVESBPrG18VMqzRF0H/ACSvU1NS1MqESQYaW6biZvttfAw6EYtBVNs1MLURmgzfcHbBJGqoWkCArdLimlfIVpdLC5+GOLrxCoKXElXMry3SlKsybPDGx+tfy98RLky2EbyFUa3q0kpK1QmXXWNW14O0dMVc3miAqNeH1GqamJZhU8XUXbzEiIO3lEC3riA0Kc5CgblwRTmlOhnYeabuZMzYj93XEwVXMEUySPSQKMupvPt+6/tYqWK4qkWBQmrwgGtUq+EQ7srxrkAqdQj3mxHrieELsx1XAyVQGYdjrLwXBgEEaY/Unp0x0BcXO4lBM7wsmox/J3uSbVHiTe3kP34IHW1VMsr9I4+NptfY5cvscuX2OXL7HLl9jly+xy5fY5cvscuX2OXL8+c3sfy/MX/71/vOPrOA/c6X8jfUEg/zil5WM4dKgoyrkUSJMa9vnirvOCt/CqiOb3Ow6+oxbgqpg5dMq8/0tL/+pxBUKlxUxVqftHHLguOKVmLJLExTtJOKsVjwXtE7f+n94xZvBcdFuC+ycG4oA0WH/Sof9Of9lfuwuzz3dvsR63mU+w/icgPLagu0j9X78X5JZ2ilriKhA2DGB0F8d/CuHnIzy45DLBImqJjrvgR0RP4lT4yvt/t4hWb5qC4twUDRaNw8fm0/ZH3YkozBZW4xREUqb/LEqCrS7YshrjMG2Kzopbqq9Q4gq4XLY5WUBY98WQp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xQQEhQUExQVFhUWFxgXFhUVFRgWFhgYFBQWGBUUFRQYHSghGx0lHRcVITEhJSkrLy4uFx8zODMsNygtLi0BCgoKDg0OGhAQGiwkHyQsLywsLCwsLCwsLCwsLCwsLCwsLCwsLywsLCwsLCwsLCwsLCwsLCwsLCwsLCwsLCwsLP/AABEIAM8A9AMBIgACEQEDEQH/xAAcAAEAAgMBAQEAAAAAAAAAAAAABQcDBAYCCAH/xABMEAABAwIBBwgGAw8CBgMAAAABAAIDBBEFBhIhMUFRYQcTIjJxgZGhQlJyscHRgpKiFBYXIzNTVGJzk7LC0tPwFeE0NUNEs/EkJYP/xAAZAQEAAwEBAAAAAAAAAAAAAAAAAQIDBAX/xAAsEQACAgEEAgAFAgcAAAAAAAAAAQIRAwQSITFBUTJhcYGRIkIFExQzsdHw/9oADAMBAAIRAxEAPwC8UREAREQBERAEURj+UMNG3pm7yOjG3rHidw4nzVb41lNPV3DnZkf5tmhv0jrd36OAXRi008nPSMcmaMPqWFimVtNBcZ/OOHox9Lxd1R4rl67lClP5KJjRveS8+AsB5rj15IXdDSY498nJLUTfyJepyurH/wDWIG5rWt8wL+ajpMZqTrqJ/wB6/wCa1iFjcF0LHBdJGe+T7Zsf6rUfn5v3r/mskWUVWzVUzd8jneTrrSbGXagT2C/uWZuGTO1Rv72ke9S4x8pFlJ+yXpsvK1muRr+D42+9maVOUPKdsmg7XRO9zHf1Ljf9Fn/Nu8vmsb8JnH/Sf3C/uWUsGGXhF1lmvJbuGZZUdRYCUMcfRl6B7AToJ7CVPAr54mp3M6zXN9ppHvW7hOUFRSW5mVwb6h6TPqHQO0WK556Ffsf5No6j2i+0VfYHymMdZtUzmz+cju5naWdZvdnLuqOrjmaHxva9p1OaQ4eIXDkxTx/EjojNS6M6IizLBERAEREAREQBERAEREAREQBERAFzOWOVLaNuYyzpnDQNjB67vgNqkMp8bbRQGQ2Lj0Y2+s46u4azwCpeoqXSvc97i57jdxO0n/NS7NLp973S6/yYZsu3hdmWeodI4ve4uc43LjpJK/AVhBWQFep0cDMrSsjIi42aCTuGlbNPQWbnynMZsHpO9kJNiZAzYW823h1z2lZymkFGz0cNazTNIGfqjpP8B/uvBrYWfk4c4+tIb/Z1e5SeE5F1NR0njmmnTnSXzjxDNfjZdhhmQtLFYvBldveej3MGi3bdcs9Sl5/BvDA2V03FaiQ5sev1YmXPgASt2HAMRm05koB9d+Z9lzgfJW3T07Ixmsa1jdzWho8Asq53qn4RutOvLKsjyBrXa5I29sjyfJvxW3Hye1I/7lo7M/5hWQip/UzLfyIFejIqtb1atp9rOPvBWrUZHVh68dJNxaSx/wBbNarMWGrMgbeMNLtziWg/SANvBStTkQeCBT9bkjK3Saeoj9jNqGfYOd71G0YqaOQup3kO2tZe5H68DwHHvarNqsrpIHZs1I9p2Zsgdf2btGd3XXh2WFFOM2ZjgN0sQePBucrx/iPiS/77mO2CfEq+poZOcpEclo6sCJ+rnBfmyf1r6Wd9xxC7tjw4Agggi4I0gg6iCuLqcDw2u/JyNDjqs/pcOi/pAcBYLTpcDxDCzemcKmDWYHGx4ll+qezvBVWsOTnG6fp9fk2jKS75XtFhIojAcoYqu4bnMlb+UhkGbIztadY4jR7lLrnlFxdM1TT6CIigkIiIAiIgCIiAIiIAiKEyzxT7lo5Xg2eRmM35z9AI7Bd30VaMXJpIhulZWmXON/ddS7NP4uK7GbjY9N/eR4NC58FYmr2CvehBRioo82TbdszN0qYjibTAOkAdKdLY9jdzn8eH/sY6ZgpmCRwvK4fi2n0R67hv3f8Au0xklku+tdz0xIivpPpSEaw07BvPcOGGXKoomMHJ0jTwnB6jEZCR1b2dI7qN/VG88B32vdWPgWTEFIAWjPk2yO0u+iNTR2d5KlqanbG0MY0Na0WDQLABZV5mTM5fQ7YYlEIiLE1CIiAIiIAiIgMVVTMlaWSNDmnWHC481xmO5GEXdB0x+aeekP2cmvucfku4RVlFS7KTxxl2Uo+juS0XDhoMbxZ4O7j5Hgtmgxmop9EcrwB6JOc3szXaArJygydirG3PRkHVkA08A4ekP8FlXeI0r4X81UizvRkGm42G/pt8x5LmlBx6OKeOWN2iYjyniqC37rhs9vUnhu17DvGnOHGxIO5dthFWJGXbI2VuyQWDuyRo0B3YB2BVJNAWHTt0gjSCN4KyUVXJC7PjcWu3jbwI1EcCrxzyXEuSYahp8lzIuXydytbPaOazJNQPoPPC/VPA/wCy6hbxkmrR2xmpK0ERFJYIiIAiIgCIiAKuOV+t/wCHhG90ju4BrP4nqx1T3KpNnV1vUiY3xL3fzLq0cbyr5GWZ/oOTBUpg8DelLJ+Tj029Zx6rPmolqnKyIgxUrBdwIuB6UsltHdcBerklSOIlMmMGfiVQXSX5tpBkI0ezG3t8hxsrchiDGhrQA1oAAAsABqAC0MnsJbRwMibpI0vd6zz1nfLgApJeLmyb5fI7scNqCIiyNAiIgCIiAIiIAiIgCIiALQxrCY6uMseOLXDW07x8tq30RqyGk1TKjqqd1LI6CcXbrBG46pGfLtC1qinLDbWDpBGog6iFZmVGCCrisLc425jPHa0ncfkdiriidnXhfoIJzL6C1w1sPb71yzhTPPzYtrNbNXZ5J5TG4hnN9jJD5NefcVyJbZM1UjJxdozhNwdouRFzOR2NmZvNSHpsHRJ1uaN/EfLiumXZF2rPThNSVoIiKSwREQBERACVSXKUf/sZuyP/AMTVdFU+zSf80mypzlTjzcQcfWjjd72/yrt0P9z7f6Mc/wAJCYGwGZpd1WAyO7Ixne+y7Dkzw8z1MlQ/SI7kftJL6e4Z3iFx+GnNindtsxg+m+58mFW7ydUHM0MZtplJkP0tDPshq6NZOov8GGGNzOmREXlHaEREAREQBERAEREAREQBERAEREAVeZfYXzUrZ2aBIelbZI3SD3gX7WnerDUZlJQfdFNIy13Wzm+03SPG1u9UnG0Z5Ybo0VzUdMNkHpDpcHDWsFl7wp2c17OGe3tGvysvVlzM8uR6o53RPa9uhzTcfEHgRcd6tKiqRLG17dThfs3g8QdCquy7HIasu18R9E5zew6HDxsfpLTE6dHRpZ1Lb7OqREXQegEREAREQGnizrRntb/EFWvLFT2mp5fXjcy/sODh/wCQqxsbP4v6Q+K5XlOo+ew9sg1wvY49hvG4eLgforq0sts4v7GWRWmVnAD9zkDW6ZoH0Y3W/iX0BRU4ijZGNTGtaOxoAHuVFZOR57qdu+rjB7CY7+V1fa11z/UkZ6ddsKFylyop8PaDM7pHqRt0vdxA2DibBZ8o8YbRU0k7tOYOi31nE2Y3vJHYLlfPdfWy1UrpJCXySHYL3J0Na1u7UAFwpWdJ2uJcq1S8/iY4o27M68j/ABuB3WWnDynVzTcmJ3B0ej7JBXUZL8mMTWB9Zd8hF+aDi1jOBLTdx36bbNOszlfye0ErbCHmzsdG5zSONiS094Km0QReTfKdDOQypbzDjoD73iJ4uOlnfo4rrsoK10FLPMyxdHE97c4XbdrCRcAi40b1RWV2TMmHTZjznMdcxyAWDgNYI2OFxccRvXY8l+PCdj8PqOmxzHCPO2stZ8N91jcbgCNgRryCK/CnXerT/u3/ANxPwp13q0/7t/8AcWfAMhnsxExTwPkpmmQCRwOY4ZpMZLhbTq77rp8r8kKKGiqJI6drXsjJa4F1wRt0lTwDkfwp13q0/wC7f/cT8Kdd6tP+7f8A3Fw4V/feLh/6Mzxf/UjpAr+i5Tq18kbS2ns57Wm0b72c4A2/GcVJ5Y5f1VJWTQRthLGZmbnscXdKJjjch4Gtx2LkKDJesbPGTSzBolYSebNgA8G/gui5ZqKNk8EjWgPlEhkdpu7mxE1l+waE4sGp+FSt9Sm/dv8A7ifhUrfUpv3cn9xeOS3BoKuaZs8YkDY2loJIsS6xOgqyPvFw/wDRmeL/AOpHSBX1Pyr1YPTigcNoDXsPc7PNvAqwsksr4cRacy7JWi74nG5A1ZzT6Tb6L9lwLhcjylZI0tNSiaBgie17W2DnEPDja1iTpGu43FcXkLO9mIUxZe5kDSBta/ovv3EnuSk0D6EREVCSp5YuYrHM1ASOaB+q49HyIXuVtiRuJWfLVmZWPI2hjvBoH8qx1/XPGx8lySVWeVlVNowqWyWnzKlm512nvGjzAUPdbGGyWmiO6Rh+0ET5KQdSTLSREXWewEREAREQEdjn5Me0PcVgjpm1NNLC7U5rmHskZe/cXHwWxjY/Fj2h7itTCZbSAeuwjvjdf3P+ytV8Noz/AHFT5HQuZVxRvFnR1TA4bnNEocPFivNVzjmF/c+MQSgdCocx3ASsc1jvFrgeJLlYy21U97jJeURiVWiueWmciCnZsdKXH6DCB/GVxvJlSNlxGHO0hgdJbi1vR8CQe5WByu4aZaISNFzC8PPsOBa7wJaexpVW5J4v9x1cMxvmtdZ4GvMeC12jbYG9t4C510aH0UixwTNka17CHNcAWuBuCCLgg7lkVCTjOVqka/D3PI0xPjc0+08RnyefBVPklUGOtpXN18/G3ue8McPBxVhcsOOtETaRpu9zg+QD0WN0tB4l1j2N4hcXyeYYaivhFujG7nnHcI9Lft5g71ddEF+qBy8/5fVfsnKeUDl5/wAvqv2TlREnz4F9Qr5eC+oVaRCCqnlt69J7M3viVrKqeW3r0nsze+JRHsk4HDMWmpSXQSOjLhYlttIBvbSFIffpXfpUn2fkuh5IKOOWecSRseBG0gPaHAHP1i4Vp/6HTfo8H7pnyVmyD59xPG6iqtz8z5A3UHHQDvzRovxXScllVSxVd5yRKejA425sOdoNzrDiDYbNJGshWfjeSNLUwvZzMTHEHNkYxrXMdbQQ4DVe1xqK+fGm47Qi5B9RIonJOrdNRU0jzd7omFxOsnNF3Ht196llQkrfL/8A4r/82+9y063W32GrYy7kvVuHqsYPK/xWriOhwG5rQuWfbPMzfEzCs1DpkjG97f4gtW6kMn4s+phH64P1Ol/KqrsziraLQREXYeuEREAREQGjjA/F9hHyUI+QsaHjXG9r/onovHgV0GJNvG7sv4EFQULQ67TqcC094+dltD4TKfxEri2HtqWxEWvHLHMx3sOFx3tLh3qRUPkzVF0Zjd1ojmns2fEdymFnK+jRezxLGHtLXAFrgQQdIIIsQRuVIZbZDyULnSRNc+mOkOGl0f6sm2w2O8dOu8kUJ0SfPmTuWFVQjNieDHr5uQZzLnWW6QW9xA0qZruVCtkbmsEUV/SYwl3dnuIHgrJxLIihqCXPp2hx0kxl0ZJ3nMIBPatKHk3w9puYnO4Olkt4BwuptEFNUNFPWzZsbXyyvN3G5J063yPOocSVeGROSzcOhIuHSvsZXjUSNTG/qi57bk7bCaoMPip25kMbI27mNDR2m2s8VsqG7JCq7lGyzex9TQ80wsLWtz8453Tja4m2rarRUHiWSNHUyOllgD3utnOLni+aA0aA62oBED56V4ZBZYvxJ0wfE1nNhhGa4m+eX67+z5rc+8LD/wBGb9eT+pSODZPU1GXGniEZfYOsXG+be3WJ3nxUtpkG9WTZkb3jTmtc63YCVQmV2Vb8SMTnxtj5sOAzSTfPzSb39nzV/wAsYcC0i4III4EWIXOfeDh/6M368n9ShOiSockcp34c+R7I2vL2hpDiRaxvfQuo/C3N+jRfXd8l233hYf8Aozfryf1J94WH/ozfryf1KbRBXeMcp1TPE6NsccWeC1z2lznWIsQ0nUeOnhbWudyZyflr5hFGDm6Ockt0Y27STv3DaeFyLnbkHh4/7Zve558i5TtFRRwMDImNjYNTWNDR22G1L9A/aOmbFGyNgs1jWsaNzWgADwCzIsVTMI2OedTWlx7Gi5VSSrcoZOdrJeMmZ9WzPgvOJPvI7w8AFhwu75s52y73Hzv4lY5H5xJ3knxXG2eVN27F10uQdNnTufsY37T9A8g5cxdWPkXQ81Thx60hzz2HQ3y0/SVsauRfTxuf0J5ERdR6QREQBERAeJmZzSN4I8QuZC6lc7Vx5r3Dj79IWuJ+DPIjUlqPueobMOpIOl5B3hoK6xrri40g6iuYng52NzNvWZ2jZ3hZclcTuOZfrHUvu2t7R7uxJxEGdGiIsjQIiIAiIgCIiAIiIAiIgCIiAIiIAudy7rebpS0a5CGDs1u8hb6S6JVrltWmoqhEzSI+gN2edLz3aB9EqmR1EyzSqBGUozIXu2vOaOwdY+8dy1LrZxGQXDG9WMZo4n0j4rTuuVnmsk8Cw81MzI9mt53MHW8dXaQrXa2wsNAGoKAyOwf7nizni0kli6+trfRb8TxPBdAunHGkehgx7Y89sIiLQ3CIiAIiIAojGYrODt4t3j/PJS616+HPYRtGkdoVoOmVkrRBMNtKj8Ypy1wmZoubm3ov39/+a1vrIwixa4Xa7QR8VuzEkMExQVDNOh7esP5hwKklwdRE+klDmnix2wjcfiF1uE4o2obcaHDrN3cRvCynGuUaxlfDN9ERZlwiIgCIiAIiIAiIgCIiAIiICOygxMUsD5Nupg3uPVHx7AVWNM4xsMrjd77hl9enrP8A8+Kl8pcSFZOQD/8AHhvdw1OO0jffUOGnauerKkyOvqA0NG4DUFzZJWzgz5N0uDHddVkTgPPOE8g/FsPQB9Nw29gPn2FR+S+T7qt93XETT0nbz6jeO87FaEMQY0NaAGtAAA1ADUAmKF8stgxW9z6PaIi6TtCIiAIiIAiIgCIiAg8QgzH8DpHxC11O1kGe223WO1QZFtC3hK0YyVM/XNa9pY8XafEHeFB1FPJSvDmn2XjUeB+SnF7BBBa4ZzTrB+CsQZ8Hx1s1mus2Tdsd7Py96mFxNdgxHSi6TfV9IfNZcMyifH0ZLvbv9Md519/is3C+UXU/Z2KLVosQjmHQcCdo1OHaFtLI0CIiAIiIAiLFUVDYxd7g0bybIDKsVRO2MXcQB7zuA2ngFDzY8X3EDb75H3DB3az/AJoWKkpXSvu5xc7a87AdjRqb3K6h7KOfol6WodKbgZrBv1k/Af5vCgcsMYIBp4jZ7heR+yOM67nYSPLtC3sfxdtJHmMtzhHRB6rG6ucfw4aydG+1ZVlaXktaXHOddzj15HE9Z3fqaufLkS4Rjmy7VtXYq6kEBjNDG+LjtcVLZMZMvqyHvu2EHS7a+2xnzUpk1kWXWkqRYaxFtP7TcP1fHcu8Y0NAAAAAsANAAGoAKkMd8spiwXzI8U1O2NoYxoa1osANQWVEXQdgREQBERAEREAREQBERAFH4jSX6Q17R8VIIpTpkNWc6vS3q2i9JvePiFordOzJqj0021LFVUkcvXbZ3rt0Hv3rIF6QghZ8EkbpjIfbVY5rh3f7r1FjVRDodc8JAb+OgnxUyF7zzqOkbjpR/Mn6GnDlWPTjPa11/I2962m5TwnY8drR8CsElJE7XE3u6PuWA4ZD6h+uVXbH0TuZvOynhGx57Gj4la02VjfRjJ9pwHuusQw6EegT2vd8FlYxreqxjeIaL+JTZH0NzNc4pVTdQBjd4Fh9Z3wWNuHi+dK4yO7TbxOk+S3XuJ1m6yUtK6Q6NA2n5b1bhFeWeKeAvIa0WA3CwaOwLJjWMx0MeaLF51Dj6zvlt4DSNSuxwgmChZz0o0OeNLGHe5+ony9ywYZkVnO52seZXnTmAnM73a3eQ7VzZMjlxEc9R79nK09JU4lIS0EtJu57jZt97nW0m2wDQNQAXeZPZLRUlndeX844avYb6Pv4qbiiawBrQGtGgAAAAbgBqXtUjjS5fZMMKjy+WERFobBERAEREAREQBERAEREAREQBERAFqVNEHaRoPke1baKU6IashJIi06RZeVOObfWtaShadWj3LRZPZRw9Eai23UDthB8ljNG/d5hW3Iima5XgrZ+437vML23DnHWQPNNyIpmiUYwuNgLngpWPDWjWSfILbjjDRYADsVXkXgsoMjqfDdr/qj4le6jDjMM2RxEf5qMloPB7xZxHAWGmxupBFnJ7uy21GKmp2RNDWNa1o1NaAAO4LKiKCw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data:image/jpeg;base64,/9j/4AAQSkZJRgABAQAAAQABAAD/2wCEAAkGBhMSERUUExQVFRUTFx0ZGBgXFRMWFhkZGBQXHRgXHBsZHighGBsjGRgaKzEgJSc1OCw4HB4xNTwqNScsLDUBCQoKDgwOGg8PGi0lHyQ0NSktLCo0LDUsLCk0LDQyLS0sNikpMiwwKSkvKSkpLCwsLDA2KiksKSosKiwwLC0pKf/AABEIAHgAeAMBIgACEQEDEQH/xAAcAAACAwEBAQEAAAAAAAAAAAAABwUGCAEEAwL/xABHEAACAAQCBQgDDQcDBQAAAAABAgADBBEFIQYHEjFBEyJRYXGBkZJCgqEUIzIzUlNUYnJzsbPRCBUXNKKywSRD4RYYNpOU/8QAGQEAAwEBAQAAAAAAAAAAAAAAAAEEBQMC/8QALBEAAgIBAgQEBQUAAAAAAAAAAAECAxEEMRIhQVETM2HwIiMycZEUQoGhsf/aAAwDAQACEQMRAD8AeMEEEABHGawucgIitJNJ6ehk8rPfZG5VGbubfBUcT+HG0ILTPWVU15K3MqRwlKd/22Ftvs3RRTp5W7bdwGxpNrhoqW6SyamYOEsjYB65hy8oMLfGNdVfOJEoy6dTcWRdprH6z3zHSAIq2AaLVVa2zTyme29t0tftMch2b4ZmCahVA2qyoPWkkAAdruL+AEW8FFP1c2MV+JaR1VQbzqidMtuvMa3lFh7Ijrw82wPRykymNTsw37c1pzd4BP4Rz9/aNbtim/8Anf8AHYjotQv2wf4ATNJjNRKN5c+cn2ZsxfwMWfCNbuIyLXmieo4TlBPmWze2GCuDaOVWSNTqx3bM1pLeBI/CI7GdQyMNqjqCL7lnAMp7HQXHeDHl31S5Tjj7oCV0c14Us4halWpnPpE7con7QF17x3wxZE9XUMjBlYXDKQVI6QRkRGWdIdEqqha1RKKAmwcc6W3Ywyv1HOPVolpzVYe95LXlk3aSxJlt02+Q31h33jnZpIyXFWwwaggiv6H6a0+IytuUdl1+MlMRtof8qeDDf25RYIzZRcXhiCCCCEARFaTaRyqGnefNOS5Ktxd2tkg6z+piUJtvjN2svTM19Udg+8SSVlDgeDTPWtl1W64o09Piyx0AhtJtJp1dPadObPcqj4KLwVerr47zF31eao2qQtRWApIOaS81eYOBbiiHxPUN/NUerwVLe66hbyEPvaHdMcHNiOKKfE9Qz7rQ1oNUM1LStaQLrMmKc5p4qD83/d2b9Gc3J+FVyxu+wyxaTa2aWhT3Nh8tHZObdQBITs2fjD2ZdcKjHNLqusJNRPdwfQB2ZY7EXLxiHgjrXRCvbfuAAQQQR2GFolsD0rq6Mg0890A9G+1LPah5vsiJghNJrDAdmjGt6nrF9z4jLRC/N2iLyH6mDfFntuOsRCawtURkq1TQgvKHOeVmzIPlId7r1bxwvwV0PPUTik2ZSzpbuWSS6iWDnsqyXKg77X3DhEVkPA+ZXt1QhM4NjM2lnLOkPsum48COKsPSU8RGlNCtMJWI0wmpzXXmzZd80e27rU7wePaDCx1v6uxIJraZbSmPvyAZIxPxgHBWO8cDnxypmg+lj4fVrNFzLayzVHpJfP1l3jvHEw7IR1FfFHf3yA1DBHzp6hXRXQhlcBlI3EEXBHURBGQIpWuDSQ0tAUQ2mVJ5MdIW15jeXL1hCL0XwFq2qlU6Zco3OPyUGbt3LfvtFu13YuZuICV6NPLA9Z+cx8Nkd0T2oTBB/qKth0SUPg0w/wBg7jGrX8mji6v2hnv1saSLQUcugpuY0xNk7O9JAy8X3X+0YSETWmWOmsrZ8+91ZyE6pa81PYL98QsU0V8EMdeoBH6lyyxCqCSxsAASSTuAAzJ6oJcssQFBJJAAAuSSbAAcSTGhdW+reXQy1mzVDVTjnNvEsH0E6+luPZBdcqllgLfAdS1dPAabsUynhMu0zyLu7yIsf/b6Lfzpv9wLfmQ34IzJau1vk8BkzBpvoW+GzklvMWZyi7SlVZcg1swb2PfFdhn6/P5un+5P5hhYRqUyc61JjCHR+z/8TV/eJ+WYS8Oj9n/4mr+8T8sxz1flMTGnV0iTUaXMUMjqVZTuIIsR4Rl3S/R1qGsm05uQpuhPpS2zQ9tsj1gxqiFLr7wMGXIqgM0Yyn+y12TwYEetEGjs4Z8PcEe/UfpHy1I9M559MRs9JlPcr5WDDywQutUuMGRikkXss+8pvWF1/rUQR51cOGzl15iIPSrEvdFbUzrWEyc5HYG2R7FEN/RpvcmjLTBkzSZr+tMZgp9ohHT/AITdO039xh3Yl/4oLfR5f5i3i7ULlCPqhiOAgggiwZfdTGBCfiHKMLrTJynVtk7KeHOPdGhITOoSplp7s22VSeSttMBl7709cNz96SfnZfnT9YxtW27X6CZ6oI8v70k/Oy/On6wfvST87L86frEuGIS+vz+bp/uT+YYWEMzXtUK9XTlWVhyJ3EH/AHD0Qs43NN5URhDo/Z/+Jq/vE/LMJeHHqFqkSTVbTKt5iW2mA/2z0x51flMGN6KprTohNwqpHFUDjtRg34AxYf3pJ+dl+dP1iL0zmq2G1ZBBU08zMEEfAPEdcZFeVNP1EZmwuqMqfKmDfLmo3lmKf8QR5RBG5OqM9z0e/SCk5KrqJfyJ0xe4TGt7LQ5dGl916MtLGbLJmp60tmKj2CKHrjwjkcTdgObUKswdttl/avti0ahMbFqikY9E5B4LMH9h7zE1z4qVNdMMQnwYImdMsCNHWz5FrKrkp1y2zT2G3dENFiaayhnCINgdA8BHYI9Ac2B0DwEGwOgeAjsEAHAI7BBCAI4VHRHYIAObA6B4CHpXp7k0XCnItTqLdc5gbeDwoNF8ENZVyacX98cBrcEGbnyg+yGjr4xkLKp6Rcto8qwHBUBVB3sT5Ykv+KcIfyIUmF0pmz5Usb5k1F80xR/mCLPqlwfl8Ukm11kAzW9UWX+thBHLVXuEkogMzXXo4Z9EJ6C70pLG28y2sJnhZW9UwltF8eaiqpVQufJtzh8pDk696377RqubKDAqwBDCxBFwQRmCOItGZdP9EGw+raXY8i92ktnml/g34slwD3HjC0dilF1yBDO1oaJjEqaTWUY5WYqiwXfMlPmLfWUm9uthCs/h9iX0Kf5R+sWzVHrDFMwpKhrSHPvbk5S3J+CTwRj4HqOT1jy7bNP8GMroBl7+H2JfQp/lH6wfw+xL6FP8o/WNQwR5/XT7IMmXv4fYl9Cn+UfrB/D7EvoU/wAo/WNQwQfrp9kGTJeK4JPpmC1Ep5TMLgOACRe1/GPFDP1+fzdP9yfzDCwjRqm5wUmMIkcK0cqqoMaeRMmhCAxQA2JFwDn0RHQ8tROFzZdLOmOhVJzqZZOW0qpYsBvtfceMeb7PDhxIR+dVOhvuCTNraxeSmFSAHteXKXNmPQWI8AOmFRpfpE1dWTag3AY2QH0Za5IO22Z6yYvWt/WGJ5NFTNeUp9+cHJ2B+LB4qDvPE5cM6ZoNom+IVaygDya2acw9GXfMX+U24d54RxqTWbrOv9IBr6j9HORpHqXHPqSNnpEpLhfMxY+WOQx6enVEVEAVUAVQNwAFgB1AQRl2Tc5OTEfSILTHROViFM0mZkRzpbjejgGzdYzsRxBMTsEeIycXlAZOx/AJ1HPaRPXZdfKy8HU8VP8AwcxF91ea3GpgtPWEvJGSTMy8scA3F0HiOsbmxpbofT4hJ5OcLFc0mLbbQ9IJ4HiDkfCM/aX6A1WHueUXblX5s5Adg9G1823Ue4mNaFsNRHhnv72GaWoa+XORZkp1dGFwykMD3iPvGU8A0pqqJ9qnmsl9675bfaU5Ht3wzcD19iwFXTkH5ck3HejG47mMS2aOcfp5hgb8EVCi1s4ZMH8yEPRMV0PtFvbEh/19h1r+7Kf/ANqxM65rdMQrNfp/1dP9yfzDFGwTRSrrCBTyHcH0rbMsdrnm+2HfjOnWCFxNmvJnTEFlIlGawF72HNIGcV3GdfKKNmjpybbmnEKo7EQ3PeRGjVZYoKMYfkZ6dGNUNPRr7oxGYjlOcVJtITrYt8Ye2w6jEJrC1umcrU1CSko815uas4+Sg3ovXvPC3Gi6Q6W1Vc21UTS4BuEHNlr2KMr9Zzj1aJaC1WIOBKXZlg86cwIlr02+W31R32joqsfMuef8QEXg2DTaqcsmQm077hwA4sx9FRxMaU0K0PlYdTiUnOdudNmWzd7exRwHDtJg0P0Kp8OlbEoXdvjJrAbbnr6FHBRu7c4sEQ6jUeJyWwBBBBEggggggAI/E2UrKVYBlYWIIBBB3gg7xBBAAvNI9SVJPJenZqZzwUbco+oSCvqkdkLnGNT+IyLlZaz1HGUwJ8rWMEEVQ1VkOufuBV6vBaiUbTJE5PtSpg9pFo8nJnoPgYII1KrXOORnqpMGqJptLkTnP1ZUxvwEWfB9UWIzyLyhIX5U5gv9K3b2R2CJLtXKLwkAxNHNR9LJIapZqlx6JGxKB+yDdu890MWRIVFCooVVFgqgAAdAAyAggiCdkpvMmI+kEEEcwCCCCA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 descr="data:image/jpeg;base64,/9j/4AAQSkZJRgABAQAAAQABAAD/2wCEAAkGBxISEBQQExMVFBQUFhcVGRcWGBYUGhUVGBwXHhkXFhgaHCggGBolGxUYITIiJS0rLi4uGCAzODMsNygtLiwBCgoKDg0OGxAQGyweICU3LTcsNywsLSwsLSw3NDcrLCsyLCsuNCwsLCwvLDcsLC4sLCwvLDQwLCwsLCwsLCssLP/AABEIAIsBawMBIgACEQEDEQH/xAAcAAEAAgMBAQEAAAAAAAAAAAAABgcBBAUCAwj/xABDEAABAwIDBAgDBgUCBAcAAAABAAIDBBEFEiEGEzFBByJRYXGBkaEUMlJCcoKisbIjU5LBwhViFnOT8AgkNERUY9H/xAAaAQEAAwEBAQAAAAAAAAAAAAAAAwQFAgEG/8QALBEBAAICAQIEAwkBAAAAAAAAAAECAxEEEiEFMUFRInHwEyNhgZGhscHRUv/aAAwDAQACEQMRAD8AvBERAREQEREBERAREQEREBERAREQEREBERAREQEREBERAREQEREBERAREQEREBERAREQEREBERAREQEREBERAREQERYJQCUBVR7T7d1EkrmwPMUQJALQMzwPtEnhfsC2Ni9vJviGU9S7eMkIY15ADmPPy3t8wJ07dVBGes200LeGZox9fb5eq1URFOzxERAREQEREBERAREQEREBERAREQEREBERAREQEREBERAREQEREBERAREQEREBEWLoMoiIC8yNu0jtBHqvSWQfn7G8Nkp5nQyAgtJt2Obyc3tBXe6P6qaSpZEynp3sabvkMLA6No552263ZfX3VtVtBFMLSxskA5OaHW8Lr1SUkcTcsbGsb2NAaPQKtXj9NtxPZr5fFIyYum1e/wBd33REVlkCIiAiIgIixdBlERAREQEREBERAREQEREBERAREKAiIgIiICIiAiIgIiICIiAiIg+FbVsijdJI4NY0XJP/AHqVWGPbeTyktgJhj7R87u8n7PgPVffpNxgvmFK09SMBzu954X8G2/qKhKo58876avoPDuBTojJkjcz5PvLWSuN3SPce0ucf1K8NkeSAHOJJAHWPE+a+aKpuWx0x6QvDBRFBTxw71hyNAJzDV32jx5m66MdSxxs1zXHuIP6L8+5R2Kw+iej0nmtzbGPLrH9Wq/iz9UxWIfPcvw6MWOcs33+SwyVQ2JV7pZpZA51nyPcNTwJNvayubaWr3VJPJzEbreJFh7kKtuj7A46maTetzRsYNLkdZx01BHIOXnI3a0Uh74ZNcWO+a/lGkZ3zvqd6lN876nepVs4lsnh8UMkpgH8Njn/PJ9kE/V3KG9HuCRVUsu+bnYxg0uR1nHQ3BB4NcoJwWi0V35tHHz8V8dsnTOq/hCMb931O9Sm/d9TvUq2MS2Tw+KGSUwDqMc755OQJ+pVts9gslXMImaAC7nHgxvb3nsC5vhtWYj3d4OZiy0tfWoj300N+76nepTfP+p3qVbuHbFUULetGJDzdIb/l+Uei3X7OUT2/+nhIPNrWj0LVLHFt7qlvFsMT2rMx+Sld876nepU76K4HOknmcSQ1rWC5J1cbn9rfVcXbrZ1tHKwxk7qQGwJuWuba4vzGo91NujSlyUIfzle5/kOqP2+68w0mMmp9HXOz0txOqnlb6/p2toazc0s0vNsbiPvEWHuQqO37vqd6lXziNDHPGYpW5mOtcXIvYgjge0BVdt9BRwObT08QEgs57szzlHJuptc8fC3apeVWZ77VfCctYmcepmZ/SIdfophcTPMSTbIwXJPaXf4qxFFejalyUDHc5HOf5XsPZoUgkqrTMi5va9/kzIP1eFNhjVIUedfr5Fpj612Qzpfly0sPfN/g5aHRHhxcZat3AfwmeJsXn9o8yvfTVJaGmaLkmR5sOdm8vVS3AaJtBQMY/TdRl8h/3WLnn1v7KVUdxQbpXrslNFFfWSS/4WDX3c1TSmc4saXCzi0EjsJGoVR9MFfesjhHCOIH8Tyb+zW+qCLio717E/epdsPsEJ421NVmEbtWRg5S5vJzyNQDyA15qfRbNUDLN+Gg7szWuJ/quShtSonXsTq18d2FpJozu4xDJY5XM6ovyDmjQjyuqY6wfu7HPmyZeJzXtbvN9ENukJ17E6sjZjYOGKNr6lollIuQdWMv9kDg4958l0Mb2OpZoy1kTIn/AGXMAZ5EDQgobdHZmn3dHA08d21x8Xan3Ki3SdW2MMV/qefYD/JTtosLDgFTnSNiGbEJG8omsZ7Zj7vPogsTYeg3VI0kWdL/ABD4H5R/SB6r4dIVVkpMv8x7W+Qu7/Eeq49LsLOWNJrHtJaCW2d1bjh8/JRna/DnUkjInTumJbn1v1dSBoXHjYoNLMEupJsdsj8QwVE5IjPytGheO0nk3w1KnEOA0bLNEEXdmAcT/VclBUiK1a/ZSklaRuhGeTo+oQfAaHzCqnEIzDK+Fx1Y4tJ7bHj5oPTXEG4JB7jZdXDtpKmEi0hc36XkvB9dR5LhiZehKgt3Z7H46phI6r2/Mw627webe9ddUvhWJuglZM3i06j6m82nxCuWCUPa17TcOAcD2g6hB7REQFgrKIKP2rcTXVBPHeu9tB7ALlKVdI+GmKsMtupMA4H/AHAWcPYH8Sil1k5ImLzD7Li3i2Gsx7Qyi83S64WHpW/0d0m7oIzzkLnnzJA/K0Kn42lzgxou5xDQO0nQe6v3DqYRQxxD7DGt/pAH9lb4lfimWN4zk1jrT3lGek+ryUYZzkkaPJt3H3AXx6K6XLSyS/zJLeTBb9S5cbparLzQQ3+Rjnn8ZsP2H1U12OpN1QU7bWJYHnxf1j+5S1+LNM+ynk+74NY9bT9f00+kSr3eHyDnIWs9Tr+UFc/orpctLJLzkksPusAH6ly0Olyrs2CHtLpD5AAfuKlex9JuqGBnPdhx8X9Y/qvY75vlDi33fBiP+p/ho9ItXu6CQX1kLY/U3P5Wlc/oogb8LJJ9p0pae4Na2w/MT5rQ6Xauwp4O0ukPl1R+5yi2ym1MlE82bnjeQXMvbX6mnkbeui4vkiM25WcPGtfg6r5zO/mtbazCX1VM6CN+RxIOt7OA+y63I/2UIpqvEcKgMZp2OjDi7edZ4F+9rhlGnMDipbgu2lJUkMa8skdwZIMpJ7AdQfVSJwuLKaaxf4qyo1y3wR9lkpuPPU/6o/abamWtDN41jRHmIyZhe9r3uT2K4sCpNzSwxc2RtB8bC/vdVPimEMGM/CsADDNHpyDXBr3DwALtOxXOo8ETu0ys+I2pGPHTHGo8/wBVb9J+NSxzxRRSPZZhc7K4tvmNhe3ZlPqq7nnc4l7iXOOpJNyT3nmu3t7W7zEZzyYRGPwAA/mzLR2Zpd9WU8XJ0rb/AHWnM72BVfJPXfTW4tK4ePE69Nz/ACvPB6Pc08UP8uNrfMAXXBirs+OuhHCGi9HSSMJ/K1qlSq7YCv8AiMfxOXkAYx4RvawHwO7v5rQiNPlJnc7lKtpsJ+Jr6AEXZCZp3dl2boMH9TgfIrxt1W3dSULT1qudocP/AKIyHyetgPAlSojmquwSv+O2llkGsVHFIxh5ZgQwkd5L5PJq9eLSVFVcH+o4++I6sdOWu/5UIs4eYYR+JXXilWIYJZncIo3yHwa0n+yp7oOi3tbUTu1cyL80rrk/kKC6WiwsNB+iqyu2ZxGfF21b47RNqGFrs7OrDG4WsL3F2tvbtcVZGM14p6eWocLiKN0lr2vlBNr8r2Vb4Z0q1VSS2DDTK5ouQyZzrDtP8JBaqprYOiFTjM0trshfLL3Zi8hn6lw+6u1iHSBiMcT3yYU+JoBu90jrMvoCf4XaQvHQXS2p6ibm6Rsd+5jb/rIfRBZFXO2ON8jjZrGlxPYGgk+wVX9Hm0lVV4m/eSOMbo5H7u/VaAW5Q0crZgFL+kus3WFVLvqaI/8AqOa0+ziod0HURJqak8AGRNPfq5/+CC1yV+f4JDWYkOYnqb/gc+58gz9FdO2FduKCpl4FsTgPvOGVvu4KouiOl3mJNdyhje/zIyD959EF6qjekTEN5iU2ukeWP+kC/wCYuV4SPABcdABc+AVF7GYR/qlfJJJcRZnTycic7iWsvyuSfJpQSjDOkeVwbDDQl+UBoaxznWA0GgZos0WA11XiDayeMwMD2vs5wJa1pFmNA15c7cSVPZDBR0znBrYoYWlxDABYAa2A4k281GdjttJMQqpGNhEcMbM1yczySQGg8ANMx58OKCbKgcdxDe1U8g4OleR4XNvYK7doa3cUk830RPcPGxt72X5zbKg6YnXoTrmCVehKg6gnV17HPLqCnJ/lj0FwPYKh6Nj5ZGxRi73uDWjtJ4eS/RGG0ghhjhHCNjWDvygD+yDZREQEREHNx/B46uEwyeLXDix3JwVOY9gFRSOIlacnKRtyx3nyPcdVeqw5oIsQCDyOqhy4Yv39V7ic6/H7ece3+PzrmUs2A2bZWOldMDu2ANFiW9d2twR2AfmCsmbZmicbupoSfuAfotjD8Hp4CTDE2O/HKLX8QoqcbU7nuu5/FovjmtImsuLguw1NTyiYF8jm6t3hBDT2gAC58VJJ5msY57yGtaCSToABxJX0WvXUMczMkrA9p1yu1Bt2jmrMVisfCyL5bZLbyTMqN2kxX4qrkm4NcQ1t+TBoP/3zV7xNAAA4AADw5Lkf8JUH/wAWH+kLsRRhrQ1osAAAOwDgo8WOazMz6rfM5OPNWlaRMRVwNptnKWoLaioJa2Fpuc2VuQanN3ceC70LgWNIFgQCBwsLcLcl8a+gimZu5WB7L3yu1BI4XHNbKkiNTtUtebViszPb9lM9JldnxBzeLYmsZ/k791vJW7SCN8bXNDS1zQQQAbgjRaVTszRyPdI+nic9xuXFoJJ7SVv0VHHCwRxtDGDg0cB4DkuKUmLTM+qzyORTJipSu46UQrNghJXmrM1mF7ZMgbrdttM1+F29ilGL4pFTQumldla31ceTWjmT2LeWhiOC09QQZomSEcM4zW8ByXXT076UM5pyTX7WZmI9vZVmxlf8RjInksC8yOA7DlIa3ybp5K4QuPHspQtIc2miBBuCG2II5gjgV2AF5ipNY1KTmZ6ZrRNI1ERpU23Wx7KaOWr37nGSW4YWgXdI4kjNfWwzHhyWt0UUmeuMnKKNx83WaPYuVr4lhcNQ0NmibI1pzAOFwDqL+NiV4w3BqenLjBCyIusHZABe17X9T6rj7H49x5LMeIzPHnHbczPr+D64rWCGCWc8I43vP4QT/ZU90AEuqqx7jdxijJPaXOeSfUK5a2kZNG6KRofG8FrmnUOaeIPctHB9nqSkLjTwRwl4AcWC2YC9r+Fz6qdltTbzHPgsPnqAbPDckf8AzX9VnoTfwBUF/wDD/h+WCpqD9t7IgT2RtufeT2Vl4vg8FUwR1ETJWtOYNeLgO1F7dtifVesKwuCmj3UETYmXLsrBYXPE+KCNdLtfucIqLfNLkhHg9wDvyZlAugKta2qqoSQHSxRuaO3dOfmt/wBUeiuDF8IgqmCOoiZKwOzBrxcBwBF7dtifVc6k2Lw+KRssdJEx7Ddrmtyuae4jhxQbu0uFfF0c1Lnyb1haHWvlPI25i44LidH2xTcMjkvJvZZSMzw3IA1t8rWi501J81LQsPFxbt8v0QVP02bWMEYw6N13ktfNb7DRq1hP1E2NuQAvxC6fQXVNdh8jAesyd2Yfeawg+x9FJJNhMMcS51HCSSSSW3JJ4kk8St7CNnaSlLnU8DIS8AOyDLmA4X7bXPqg9bRYLFW07qaXNkdlN2mzgWkEEHxC+ey+FU9LAIKb5GOcCScxdJezi48zcW7rW5LquFxbt8l8aKkjhjEUbQxjb2aOAuST6kk+aCDdNmIbvDmxDjNMxv4WgvJ9WtHmuR0EUl21VR/uZEPwjM797VY2MYHTVQaKiFkoZctDxfKTxt6L6YThUFKwxQRMiYXFxawWBcbAnx0Hog523tfuMNqpL2O6c0fef1R7uUO6CS3cVR+1vGA/dy9X3LlYuJ4dDURmGeNskZIJa4XBINxp3EXWrhOztLSuL6eBkTnCxLBbMOw9qD64/hbaqmlpnOLRI3LmHEcwe/ULl7F7MQUEcjI3mR7nDePNr3Au1th8oAfe3+5SMrXoqGOEOEbQ0OcXutfrPNruJPEmwQe6ylZKwxyMa9juLXC4PPUHjqFAukeioaOhe5lLA2WU7qMiNgIJ+Zw00Ibc37bKwrrnYtgdNVZd/CyXJfLnF8t7Xt6D0QfmkSrZoYJJniOJjpHng1gLj524DvOiv9uxWHD/ANnB5sB/VdeioYoW5Yo2Rt7GNDR7BBDej7Yj4T/zE9jUEWDRqIgeOvN55nlwHMmdIiAiIgIiICIiAiIgIiICIiAiIgIiICIiAiIgLSxjE2U0W9kvlzxxjKLkuke1jQB95wW6o7tlhD6v4WENcYfiWyTFrzGWsja9zSHBwdfeCMdXUceSDoVeNwxzOhe7KWQOqXuOjGRNdlJc7keJ8GnsWjhu1sM0scW7ni3wLoXyx5Gzhrcx3etwcutnhpsCQFGsQ2LlcMTbEH2mjpo4d9M+beCImSRpfI97msc55ZY24E2sdetJTVVbUQTPgdSR0ole1sjonPkqHsdG226e4NjaHuNyQSbaW4hvR7XQOnZE1kpZJK6Bs4YNy6Zua8YdmzEjI4ZsuW7SL3Xip20p2Od1ZnQsk3UlQ1l4I5LhuVz73NnGxc0FoPEhRfZHZmeKSgvTzwupWubPJPO2eOTMwgimj3r8hMhDswbHYXGtyF9aPBax2HMwZ1OY2i0c1SXxmN8Ifmc+JocZHSPHJzRYuJJ0FwleJbTRxSmBkU1RK0Bz2QMDzG13AvLiGtuNQL3I4BauJ7bU8Dqhm7nkNLlM27jzCJjmNfncSQMoa65trobA2K18GjqaWpqYzSSSsqKrfNnjfDlbG8MbaUPka8GMNtYA3AFlqVOA1LsPxGPdkT11RLcZmG0L3Mia6+a1hAwOy3vqRa+iDtYftZBNUMga2Ub1jpIpXMyxzsZlzGJ17m2ZpuQAQQQSvo3aeA0rKwZ93JKIWjL1nPdLum2bfgXa37NVq1+FSvr45GNDYoKOeON1xYTyuiDRlvewZFxtbVR/CMKrXQYVSPpDDFRyRGcvkhdmdDG/K6MMebs3oab6G5GlgSgsUKK0u3lLIIXsbMYZniIT7v8AhNkLsrWOde9y7S4BFzYkHRdfafEPh6KpqP5UMjx4taSLd97KI4PhVRLS0NC6lfTQUu4fM+V0JMr4MrmsibG92jpAHOc7LoLWN9A7+NbYQ05lG7mnNO3PNuWBwhbYuvI5zmtvlF8oJda2mq5WO7UPknbSU5mZaBlRK6KITTBsl8jI2kFjHWaXOc69rtABLtObNhNe6gqcOFMc0tRM6WoL4ss0U05cTGM+bPunBpzBtg02JNguzJDVUtbVzQ0hqPimwlj2viYI3RMLMk2dwcIxo4Foces7S6D70G0FPDTQOjlqKw1QdJCNJJpQAC6ws1rGt0BvlAJtxK+52yphT/Eu3jWidtM9jmHeRzOc1uR7BzGYHS+movcLhYbgVRh0tPK2F9YG0hp37oxMe2Yybx7wJXtG7e4m9jcZW6L6UmzlSZKd8rGky18lfUBrmubCWwlkEYvYvIIi1A+ZpPCyDpf8cRXlZ8PVmaGznQ7obwxkXEoGbLkI7SDfS19FvT7U07YYJWl8nxTQ+GONhdJK0tDrhn2QARcusBcXIXNfh1SP9WnbFeacCOnGZgMjI4QGXOazQZXyfNYrSo8KqKOqidHTGoY2hgpI3B8bRA6MnPvMzgQxwyElgcTu+B0Qdik2vhfEJDHNGTVCjyPa3MJiQPsuILRfUgm1j2LA2yp941gbKYnS7gVOT+AZr5d3nvfV3VzWy30vdRqj2TqpIKKCoa5pbUVtVUPjk3ZErzNuS0xvza74O6p0y2Nl9sNwmskpKLDJKYwR0zoDNMXxOZIKchzdwGOLiXvY0kvDbC/NB3MS23p4XTtLJ3/DODZjHHmbE0ta7eOJIGUB/K7tDpotnDtqYZqgU7WytL43SxPezKydjSA50Rvc2zN4gXBBFwuDLgNS7DauLd2nrauRzwXMNoJJ2tJLg6xtStGl78Ba+i7jsOkdijJyy0MNI6NjrjWSWRpe3Le4syFmvDrIO+iIgIiICIiAiIgIiICIiAiIgIiICIiAiIgIiICIiAiIgIiICIiAiIgIiINbEKGOeJ0MrA+N4s5p4OGhsfRbKIgIiICIiAiIgIiICIiAiIgIiICIiAiyiDCLKIMIsogwiyiDCLKIMIsogwiyiDCLKIMIsogwiyiDCLKIMIsogwiyiDCLKIMIsogwiyiDCLKIMIsogwiyiDCLKIMIsogwiyiDCLKI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1" descr="data:image/jpeg;base64,/9j/4AAQSkZJRgABAQAAAQABAAD/2wCEAAkGBxQTEhQUEhQUFRQVFBQVFRQUFxgVFhUXFhYWFxcWFBYYHSggGBwlHBUUIjIhJSkrLi4vFx8zODMsNygtLisBCgoKDg0OGxAQGywkICYsLCwuLCwsLC8sLC4sLCwsLCwsLCwsLSwsLCw0LCwsLCwsLCwsLCwsLCwsLCwsLCwsLP/AABEIAJIBWgMBIgACEQEDEQH/xAAcAAABBQEBAQAAAAAAAAAAAAAAAQMFBgcEAgj/xABSEAACAQMABQUJCwkGBAcBAAABAgMABBEFBhIhMQdBUWFxEyIyU1SBkZLRFBdCUnKTobHS0/AjM0Nic4KjssEWY5Sis8IVJDR1RFV0g6TD4fH/xAAaAQEAAgMBAAAAAAAAAAAAAAAAAQQDBQYC/8QAKREAAgICAQMEAgIDAQAAAAAAAAECAwQRIQUSMRMyQVEicRRhUpGxI//aAAwDAQACEQMRAD8A3GiiigCiiigCiiigCg0UhoCD1h1nhtch97BO6MBuCJnG055uBwOJxVRHKuh8GEsOYjbOfMVFcfKJbky6QXiXslkUfIU4HpiNVrRl1s6NVowA7SbLOPCxjPGsVtjgtlzDxo3z7WyzScqE+d0A2etCD58yj6qjr3lOux3yxjHxcov1o5+mqmzk8TntJNeTVT+VLZvn0OlRfL2blqdrKt5bCZsIQoZ+ZQCOO87sYYHfuKmq/rdr+sXeQE5bOyQMvJzfkgfBXP6Rt3QDxrL9E6baKE28as0gdwNrdCELbYLjPfkMzkKd2+nbSTuZLkmWdvClffv/AFR//OqrM7lFGlxenzum18InZrrSUgLvMkStv2HZmwOvaJz9HYKhbmeUfpomP6sQ+sim7i5dzl2LHrP9OauOW4O0scal5XOERd5J/HPzVWV1k3qJuZ9OxaI91oXmkJUGTKB0Yjj+gbNaDya6TuoNhbskLKZCsbYBSNY9sOw4JvVt27cRmoDQ2g+4SIXUXF83gRr3yQ/JzuLAcWO4b8dNXG80Eba3Z5n27q5IgyD3saSb5FTPHvAwJq7BSS5OdvnCU36a0iq6c0lLcXCAOVd0ad2wGKIzFYo12shRgZIHUeeoq6uJFOBM5xxyIx9S10Qzgm5uBweTYj+TGBGmOrCg1FmqV90lLSZ0XTMCqVSlOOzqsLiVriBNvaV5VVlYKQy7ywO7oBrWtQ9I5tpu6N3kEzorMfBjCI+8nmG0R2AVk+rYzep0RxTSnqwuwD6XFS66YdLZYVXvpppHSPnmfIAd+iJAF7SKs0yfZuRpeoVxWQ4VrgldcdY3uZBHCBwyiP4KJ4+Zedj8FTwG+qvcTlN3d3dhxwsWP5abuZdgMisWdjtTTc8j84B+KOHmrhx+MVWtyHv8TdYXS4RgnatsfN9L4xvRH9ikN7L4w+rH9mmcfjFGPxisPrT+y++nYzXsRYNUtOSxyMxI24tmTKgKZYM7MiOFwGIyCPldVd2uOs113OSeNz3lxsFQXVY4icIwCsM5OzvOfC3VV7G6EUscjeADsyfs371iezOf3as3cRtGKUZjlV7WYfrIO9bzoYyD0xt0CthTZ3x2ctn4yx7nFePghoNaLsgHugPa0/8AtmFd8Wu14oxtZ+TI6/z7VVW2uks5Ht7yMsUbAYOUJX4LKcEEEb6kBpbR7cDcL1Axt9ZFYZO5PgvURwJwXemn+yxW/KDdrzN55Uf6DCPrrqj5SbgcRIerYhI+tTVVWS0fwZ2X9pHkecoxxTNzblDglSCMhlJKsOkGvDvtj5LMOnYVz/BsvK8qMvOiDtiY/VNXZHyqLjvosnp2ZEHoAaszJ/GTSg/jIp/Kl9B9EqfiTNUg5VIPhqB2d1J+mICuuHlLtWYDIGeHfpk9QViCayEtjifqpGVWGDgg9lellP6MNnRYrep8/R9G2F8kqbcbBl4c4IPOGB3g9RrqrA9TNbXs5RG7ZRsKpY7iOaNzzfqtzZwdxrcdHX6TIHjOQd2DuKkcVYcxFXE9rZoZwcH2s66KKKk8hRRRQBRRRQBRRRQBRRRQBRRRQBRRSGgKBrvB/wA9GfG2skePklvvazHVwk2MqHijRn0ZU/y1rOvy4nspBx23TzEKf6Vk2hu9a+i5lknUc/gStjFYMhfgbLpctXoZpD+N9J+OFL+OFaw7MTHZR6KHfAyeAo0Xo2S7y2TFbKcNKeLY4rED4R5s8B9FZa63Yyhl5leLH+/obto5bh+5W6gkeHIdyRjpZv6cTVv1b0JssYLId0lbAnun4KO34K9CjefSakNWdX2uFEdsvcLNSdqXi0pHHZJ8Ns8WO4ebFadorRkdvGI4UCqPSTzsx5yemtjXWoLSOSycqy+W5M4NW9XYrRTs5eRh+UlbG03PgdC9A6uc76qXKhpQqWCnBhhOz+2uDsRntUd95zWkNWI6euTc3US800z3Lfso+8hBHWAx6iBXqT0jDXHukkRl7CIoYIRuwuSOv8E1GmpXWNszEdCqPTv/AK1FZrUTe5He0R7KkkdWr90kRuppN/exwRqvhSMxLsi+pHv5hmvc8zJtFyDcSACQgd7Eg4Qx79wHPvPR01H2cYjZpBvc+CTwTdjI/W66Ut1/SasWXfioxNXi4DVrtt874EA7PQaX8cDSZ/GTQFdmCRLtOwYgAncFBZmPQAAawRi5PSNlbbGqLlJ8C/jgaX8c9Oyp3sbjhIgYbzxBKn6Rnz01n8ZNQ009GSElOPcjyyggg8Duq46sol2sccjFTKvcdscY7m3BKN+8h4HiHA56qFSmrlyVd0Xwjs3EXN+UhILDtK/yVZxZ6lo0/W8furVi+C9yaq34AXNrMo3AyZ4djKcVw3OqN18Kxs5Pk7A/mC1pWjrxZYo5V8GRFcfvAHFdVbA5Uxa41XhRlW80dHAshKLIhTO1jmMbnB4nf0VWbO2ZDNZyb5YWLRnhtrgE47Vw3mNb3rHooXNu8XBiMo3xXXep9P0E1iWtKtsxXqjZlt2WGcc+NrCFuxyV7GHVWOyHdHRaxL3TYpIis/jNJjt+iuy/jHeyJ4Eo214bvjL5ju9FcZXq+itU1p6Z2sJKcVJfIMoIwRuPHdXvQuj7TPcriIliT3KVZHjJz+jfB2c9BI6qbH44ih1DDBwR21lqscGVM3DWRDj3I7rjVi0fIVr4byCveyDdxA/J5+k1rvJ7ZukLsyuiuUEayeGVRAu2w5icc4HDsrPtSdb3tpBHKSytgAk/nOYAk8JANwPwuB5jWzWd0kqB0OVPA/WCOYg5BHNitlFqS2jj7a51y7ZeToooor0YwooooAooooAooooAooooAoornvb1IlLyMFUc56eYDpPUKAfLVWNZ9cYbZWwyll3MzZ7nGeYNje7fqLv7N1VLW/lAJbuECsWbcIkOJG65XH5pf1R3x58AnEBZauO7CW9YMR+bgXdHEOgKNw+s85NeJTUTNTRKx8DV3pG60g5Kl44TkNM26VxzrGAcRJ1Lv6TzUr2sNtEUQYypXmy26pLSmkFiXAxn4KgfjAqqTzs7bTbz2cOoVRttbOkwcGMORr8caPR9NL6foo/HGqxukeZEyCOkY4Vd+T/Ry3wjWZ+8gjVe4ruDmM7B2iOC+ASOJ2+iqXU1yf6U9zXwDHCSYJ6B8Bz6GQn9mKt4k+e00XXKNwjYvjg3aGMKAqgBQAABuAA4ACnKQUtXzmCF1vvTHaSbPhOBEnypDs/QCT5jWW6BQSXFzKPAj2baM9UYwx9YE9eRVt5TNKiPZGfzMb3BGfhnMcXnyWxUJqxYdytIlPFl227W3+ysVr40XcGO57+ir6wj/mH/AHf5RUbUzrTHibPxlH0bvZUNWrl7mdtS91r9CUnp9IpfxwpPxwqCWzy74BJJwOurTqhadyVZJN0t0QFB+BD8EdrHeerZqA0No4XM+y4/IRASTngG+LF+8c+ZWq0SQSSr7uYkIs6RRrjc2c7TdQBwB2HorYY1fau5nKdWy/Us9OPhf9IS0tdqxwONvK6fu5wfQQD6aix+N9WjQOFnvoiO97sxx0q5J+oioHSNoYpCvNxU9I5qq3x/LZuel27qUWc1LHcdydJRxjcP2jgw86lh56SgisUH2yTL99StrcH8o2fk/uxsSQA5ETB4+uKbLqR59urbWO8nuk+5vbknwGNnJ8lsGEns7xfNWwg1uIva2cDOLjJxfwBFZzrpoxYrkswzb3amOUcwfBB9ZcHtBrR6i9ZNFC5t5IuDEZRviuu9SPP9BI56k8GEaHt2Vp7CXw42LQk/CwMgg9DpsmuR0wcEYI4gg7jUlrTG+xFdqNma2fuU45wA2FJ+SwIPyu2uzS1ss0S3cQ3MPyijmI3E7uvjVHIr52jo+kZfHpSK/n8ZI+uvQP4yKTP4z7aPT9Bqob7wEkYYEEbjVo1I1vktpBFKdpWOAT+k3bgTzSDG5juYDB34NVgfjdSSxhhg7xWWq5wf9FHPwI5MdriR9IWd2kqB4ztK3A8O0EHeCOcHeKfrD9R9cZLWQRTHaViACT+cHAAk8JAMAH4XA8Aa2myullQOhyrcD9BBHMQcgjmIrZRkpLaOPsrlXJxkuR+iiivR4CiiigCiiigCkzTdxcrGpd2CqOLMcAec1m2uPKIF/JW4fabcoT88+RzD9Eu/wj3x5hQaLZrJrVDaq2SC6jJBOETrkf4PZvJ5hWX3GlLzScmYSVjGQbhhs7IPwYEPgDr3sekV16J1NlnIm0gcKDlLVSQo636T0k5PWKtrBUUKihVUYVV3ADoAFYpz+i3Tj75ZB6H0DDaLiMZc+FI29mJ47+auPTmlxEMDe54Ddu6zSaw6dEeUQgv6Qvb19VUyRyxJO8neTgnPnqnZZ9HQ4mJxt+D1NMWJZjknpPsryPN9Nc11dhMAd8x3KoGSSeAAG/NLJo+aCaPu5G1JHt7AOdjeRsk9PTivMaW05My29QhCxVR5e/8AR1SJgkdBI4UVYdZtCMpEqDKsAWxk7Jxx3cxqvVhktM2FVkbI7Qtc91IUKSjjGwY9a8HHnUsPPXRXmVcgjpBqa5dskzxmUq2iUX9G/wCq+kBPbRvnJxst2ruz5wAewipWsu5FNLExvbsd6Zx+7gD/ACGMdeyav2sl/wBwtZpR4Sodn5Z3J5skVt0cE1p6Mp1wn913QjByJ7kDG/8AM2+7d1F++7atky43CqbqXGJL2Rid0EIjQE7yx8Nt/PksPRV2uFrBY9s2mJHtjsp+t1vlVf4pwew//oqqmtB0nbh0ZTzj6eas/kXBIPEHB39FUbVzs6bDnuGvo8H8cabmbA3DLEhVUDezE4UDzmnM/jNSurMAG1eSeBDlYAfhSY76QZ4hQcA9JPRXqmvvkYOo5aorevL8Exo3QzARWER/KyHulxIOYnw27FGFHm6a0HW/Rypo2SONcLEkZUdCxurE9uyGpjk+0MY4zcSj8tPv38Uj4qvVncx7R0VYdOW3dLeaM/DikX0qRWzOMb29sxuE7OkJj46CGT/IqfXGae0vbCRf1h4J/oajb65CS2kp+HblT+6x+2akZJgd4IPZVG/3M6Ppsv8Azi18FaZSDgjBFJUpexhu3p9tRjLiqjWjoYS7kdmgz+VaPgJ4yo6pI8vGR1+GPPW6au6R90W8UvOy4fqde9YekGvnqZyoDqcMjK6noZSCPqrXuTzSKlpI18CVVuoh0BwA6jsOz6T01scWW4aOQ6xSq8htfPJeaKQGlqyakzfXXRixXJdhm3vFMcw5g+ME9RK7x1qfPSNTJmtriawmOcMdgng27Kn95cGtr1j0SLm3kiO4kZRviuN6t6f61hmtcLGOO8UFZ7ZhDOOfZ2sKT8ljjPQ1eZLaMtNjhJM7dYdCmMl0B2DxHxf/AMqBI/GM/VWh6OvFuIEkGO+Xvhxwecemq3pnQWzl4hu51xvHyccRWtsr14OuxcpTilIgAfxvFewfxmvGfxkj669A/jcaxMvxYk0QYEEbjVn1G1xktZBFMSyscAn9J0AngJANwY7mAwd+DVbrxPEHGGrLTc4P+ij1Dp8cmPdH3H0fZ3SSoHjbaVhuP1gg7wRzg7xXRWH6ja4yWsgimJZWKgEn85zAZO4SjcAfh7gd+DW02d2kqB4ztK3Ajq3EHoIOQRzEVs4yTW0cdOuUJdsvI/RRRUngDUJp/WSK1B2yC+M7AOMD4zsdyL1nzZqt6769i3STuRwFYxmTcS0ni4QdxI35Y7hjgaxa/wBMmdtq4fCbW13PaJBPS7He7dZ82KhvR6jHbL3caZvdLS7NqO8BwZyCsUX7NW4tg+ERnfuAFW3VvVCCyBYZknbe8z72JPHZ6PrqkQ8pTogis7VURdyrGjv9Q3nrpqTWDS83gQTqD0xiL6ZMVjbb+C1CMI+WjTbmWqVrJrDs5jiPfcGbmXqHSarsmitKy+GwX9rccPMCRTJ1NnP5y7t07Ntz/QfTWOVcpFqvLqre9bON5ecsevfXHc3u8LGCzsdlVGSSTzAVMJqhbj89fO3VHGqfSzN9VTmrmg4u6bGj4meUjDXMpLCNTxJbGE7BvOKiGNFPbPV3V7ZrUeCM0LoZoCXK91vNhmIG9bdAO+38NrGcnzCmdc22XspG4PbuM9auMjt74emtt0Lq3FbwtEuWaRSJZSO+ckYz1AZ3DmrOr3RU8ai2uLE3KRsTGwiMqHm2lYDvcjGQcVYcU1o1cLHGal8lb98CRUVNtCFAAJUE4HSaiJ9aEkPwWP6qLn6BV8ttBzDfFomJP1u5QKfSe+qVTQ2kyO9iiQdG2ox5lFYfQi/JeXU7Y+1Jfoytb1m8GGdvkxOf6U73O5bctrOc/qEfXWqLqvpJuMsKfvufqWva6j3reHeRr8lHf62WpWPBfAn1TJmtORRtQrC5tbkXEydyUvEioxXbcs2wTsgnA2Xbj0ir5yv3rJbwIPBkm7483eKSB6d/mNd+hNRlikWWaZ53Q5UbOwgPM2zkkkdZqf01oiK6iMU67Snf0FSODKeY1m1wa5tt7ZgujNA3Q76Oa1XJJyZJFbec8BH/AFqV/wCCXZ8K8hHY0rf0FaBHyZ2g+HOf/cx9QroHJ1Z/3/zrV5dcX8GdZNsVpMzY6tzHjfxD/wBtz/vrx/Zf418nmiP9WrTl5PLPol88r+2nF1AsvFue2R/bUelD6H8u7/JmVvqtERh71sc+zGAfNk1ZdXdFpdzxxRri0tQpYfGxvVCecsRk9WemrmNRLHxGe15PtVNaN0bFAnc4Y1jTOcKMZJ4k85PWa9KKXgxTslN7k9nUBQw5jz7qWivR4MM0noqOb8hJI0EtvLKB3u0MMfBIPYpBFc41W+LfKO2I/wBGrY9L6tWty21NCrPjG2Mq+OYFlwT56iW5OrI80o7JWry4p+TJC2cPa9GZHVSXmvYT2o4/3Gmn1Uu/gz2jdryL/wDWa0uXk2tz4MtwvY4P1g1zvyar8G7nHygjfUBXn0ofRmWZevE2ZtLqrfY/8M3yZvtKKsOp1vPaNYrNsiQTvHsqwf8AJSnGyxU4JBZiBk8F6KsLcm8vwb4jthz/APYKktXtRRBMs007TumSg2O5qpII2iNpsnecb91TGCj4MVt07OZvZcRS0gpa9mIQ1nGu+i1iue6MM292pimHMHwQT51we1T01pFRmseiRdW7wncWGVbHgOpyrekegkc9AYRqzpI2E81pcE7AbvW47vgyDpDLg1b20hC/gyIfOK5NMaBdtlL2xlkZBsrNAHY7I/XjGcdRqCk0DYcCbuE/L3jzSKawzr2XaMt1rTRJaR0ekm8EBulTx7Rz1A3Fk6cRkdIAP1b6e/sxEfzOkGXqkjDf5lcfVS/2Yux+bu7eTqLOn1jFYJYzZs6usKPuRwj8cRXoGnJtBaRX9CsvXHIh+sgmuCeS4j/O2s6dZifZ8zYwawvGmbCvrND87R0TwhwQ3CrPqLrlJayCGYllY4BP6TdgAk7hIBuDHcwGDvwapY0zHwbKnr3fXXqe5jkXGQayU99b01wVOovFyY98JfkfTdldLKgdDtKw3Hh5iDvB6Qd4p+sK5P8AXlreQQyttKxABJ/OcwyTwkAxg/DwAd4BrY49PW5APdohkA4LAEZ6Qd4PVV5HNtaZl+lrNoy9tdWhnTuryRkxtIG2icOGUbmwd/nos9FzDHufRgQcx7kiekv/AFrYcUYqQZnDoPSrDAWKEdDSAfRGGrqj1GvGx3S7RekIrN6CSPqrQsUtCCjxcnKfpLmdvk7Cf0Nd0HJ9ZDG0kkh6Xlff2hSB9FWqigIe31Xs03rbQg9OwCfpqUhhVRhVCjoUAD0CnKKAKKKKAKKKKAKjdI6etoFLTTxRhc52nUYxzYznPVUjVAvOSOxeV5QZkZ3Z22X52JLYJBI3npoDxLysW2T3OC5kXO5wqqGHSAxBx2iuzQPKNDc3EduIJ42k2tln2dnKqWIOCeYVk+krVbe6uoELFIp2RNtizYAXiTx41JaivnSln8qb/ReoJN4nnVFLuwVVGWZjgADnJPCqTc8q1iCRGJ5gN21HEdk9hcrkdY3VyctspFpAme8kuVDjmYKjsFbpGQDjqFZZ3WgNV9960zs9xutrGcbC5x0+HXVa8q1izASd3hB3bUsR2B2shbA6zgVjhhHchNjvjeNFnn2Pc6nZ7M5NKZabGj6YhnV1DIwZWGQynIIPODVO01ymWUDtGhe4kXIYQLtKpHMZDhc9QJrNrfTksWhTDG7KJb5rcEEgpEUaV1Q82dnH7xquKwUYUAADcB9VNjRqp5Xo/I7j1o/tV02fK3akgTQ3EIz4ZUSKOttgkgeY1jVveIVG1HK8hJzmfuKKOYJGqlm3Y3sR2c9NxO+1h3ZI872VBOyjrUsm19fUabGj6ms7pJUWSNg6OAyspyGB4EGnqrPJxZRw6PgSGf3RH37CULsA7TsSAmTs4JIxnmNTWmYpGgmWEhZWidY2PAOVIUnqzipIKzp7lKsraRogXmlXcywrtBT0M5wueoEmoQ8sEXNZ3HrRj/dVF0rqTdWcQaeS0jXmLzEM7cTgFcsx41DXUtt3GIQi5NxhTNM74hz8IRxEZPbu89QSa7Z8rtmSBNHPCD8JkDqO3YJIHmq+2tykiK8bB0YBlZTkEHnBr5bM+8AZZjuCqCzN1BRknzVvnJdoia10fHHOCrlpJO5njGrtkIevnI6SaAt1FFFSQFFFFAFeHjBGCAR0HeK90UBG3WgLaTw7eFu1F9lRk+oti2/uOz+zeRB6FYD6KstFAU2Tk7h/Rz3CHm75WA8xXP00y2pNwv5q9P76fZarxRQGc3uq99vytrcD9bcx8zrj/NVdv9U/HaKHSWh3H1oWraKTFQD56m1YtdoEQXykMCE74gkHcBlM/TVr/sJeSd/iJdvvtlm3rtb9k7uIzitaIo2aknYtFVDTuvSW1w1uLa4mdER2MXctkB84Hfup5jXCeUseQXv8D72hBfaKoPvmDyC9/gfe0nvnr5Be/wAD72gL/RWf++gnkN7/AAPva8++knkN7/A+9oDQqKzz31Y/Ib3+B97SHlWj8ivf4H3tAaJRWde+xF5FefwfvaQ8rUXkV5/B+9oDRqKzf33IfI7z+D97SHleh8jvP4P3tAaTSGs29+CDyO8/g/e0h5YrfyS89EP3tAZvrjdqukb4FgD7pbcT1LXVydXStpWyCsD30vA/3MlXKXlRsWJZ9HTsx4lo7ck9pMlJDyq2KHaTR86sOdY7dT6RJUElg5WdBy3NohgUu8Eol2BxddllYL0kbWcdRrDTeLkgnZYHBVu9ZT0EHeDWx2XK3DM4jisrxnOcKBDk4BJ4y9ANWrR6W1/BFcNbxsJUDKJo43YA8x47+w0B84nSS9zEOeFwZ853YMSx47cg15F0CQqnaZtyqvfMx6FA4mtfu9P6PSWWNdEGTuUjRs6QWuyWXjjaYH6Kcs9dLaHfFomeM9Mcdqn8sgoDn1c5P2l0S0FyDFNJMbiPnaFgNlCw6SucjoY89Ztp3Ql1ZsVuoWQD9IoLxMOkOBuHbg1rvvmL5Be/wPva8tymKeNhe+cQfe0Bhn/Ex3LuW1BsbW1tdzj7rnOfzuNr6eG6vdvN3RgkQMjngkY2mPmFbK2vdsTk6LuD1mO2z/qU7ByjQp4GjrpPkrbr9UtAVm/nvtD6LtFR+4yzXEzyjYWTYDgsqHIIB4E458jNS+o+ut3JYaRubhu7NbKXiyixg7MRcqdhRkZAqSblQjPGwvPRB97SHlPjwQbC8weIxBg9o7rQGJaU049zIZriUSStzk7lB37KLwVeodFccF2oOXKydRdkH+Qg/TW3f2+tP/K5/m7b7yk98C0/8rn+btvvKE7Me0RrBJaktbzLExzllCE9m0wJ+mvoDkn0tNdaOSWeQyOZJl2yACVWQheAxwFR+hdc9GzSdzltxasSAnumOJVc9CupK56ic1fII1UAKAF5goAHmAoQx2iikzUkC0VXtZ9cbWyGJX2pSMrBHhpW/d+COs4FVj33YfI7z0Q/e0BpFFZt778Pkd56IfvaT34IPI7z0Q/e0BpVFZp78MHkd56IfvaT347fyS89EP3tAaZRWZ+/Jb+SXnoh+9pPflt/JLz0Q/e0BptFZj789t5JeeiH72k9+i28lu/RD97QGn0maze25XoZBIUs7xhHG8r4EPeogyzH8rwArQbW5DojgEB1VgDxAYA79/XQGYaztjStz+wtv99crSU7re2NK3H7C3/31HtJUEjrSU00lMtJTLSUJHmkpppKZaSmXkoDpQ5YDpIHpOKmToCSSa4jtoHlW3lETOZo48sY0kOAR0OKrcVxsurHfhlOOnBzUtDrpcwTXL24i2LiczYlViwyqrjKsBwUUIJA6m3fkjf4mL2V5OpV35If8TF9mmDym3/Rbeo/2q8nlQv/AItt6j/aoB86jXXkp/xMX2a8nUO68lP+Jj+zXOeVO/8Ai23qP9qvJ5Vr74tv6j/boOToOoF15Kf8TH9ivJ5PLryU/wCKj+xXMeVq++Jb+o/268nldvviW/qP9ug5Ok8nNz5N/wDKT7FeTybXPk3/AMpPu65jywXvxLf1G+3Vq1R12vLh7RpRB3K5nmgIRXDq0cTSZyWIwdmgIvQuo13bTLMlqpZM4DXS4OVKnOI+g1ompWjpLext4ZgBJGmywU7Qzk8Dz8anKSpIMbVvy97/AOsn/pThkrjkfFze/wDrJ/6UNJUEnQ0lNtJTBkptpKAfMlNmSmGkrqlg/wCUWSNGkla7WBUUgFgyA4AO7OeyhIyZKaaSuRLoEld6uu5o3BV0PQyHePRQZKAfMleDJTDSU00lQB2cKwKsAwPEEZBqR1f1rurEgRt3e3HGCU5ZR/cyneOw5HZUK0leGkoDZtF8odjLC0rTCEoAZIpu9kTPNs/D38Cuc1StZeUqefKWQNvEeMzgd2Yf3aHdGOs7+oVR5ApIJAJHAkbx2UjSVJB7RQCzb2djlnY7TselmO80rSVztJTbPUEj7SU20lMtJSRhnYKgLMTgKoJJPQAONAOGSm2kqz6t6rvNJsoizSA4fJzbW5zv7vIv52Qb/wAkh5jkiq3p13EzrK/dHRnQvgKCEkdBsqNyjAAAHACpAw0lNtJTBkptpKgD7SU2ZKYaSm2koC26mNlNI/8Aa73/AEzX0Lob/p4f2Uf8gr5z1FbK6R/7Xe/6Zr6L0P8A9PD+yj/kFSQzLtdmxpW4/YW/++oppKlNeIXbSs+wrN+Qt87IJx4fRUS1lN4qT1G9lANtJTLSU61jN4qT1G9lNNYTeKl9RvZUEjLSU00lOto+fxMvqN7KabR0/iZfUb2UB70e+Zoh0yxj/MK0jQ2rwu5r1pJ7hAl5LEixOqKqrjAA2T11neidHTieEmGUASxkkowAG0N5OK1zUE593Hp0jd/Q+P6VJB4/sDF5TefOr9ik/sBF5TefOr9irfRUkFQ/sBF5TefOr9ij3v4fKbz51fsVb6KAqHvfw+U3nzq/Yo976Hyi8+dX7FW+igKh730PlF584v2KesdR4Y5Ype7XTmFy6LJICgZkZCdkKPgsRVpooAoopDQGG3T4ur3/ANZN9YptpK9XdtI11elUdh7rm3qpI4jops2MvipPUb2VBJ5aSm2evbWM3ipPUb2U21jN4qX1G9lQSeDJVm0Acx2I6dLD/Lbg/wBKrDWE3iZfUb2VadX4GUaMVwVY6SmbZYYOBaSb8Hm3VJDL3rNqhbXoBlXZkXwJozsyL5x4Q/VbIrJ9ZdV7uxy0g7tAP/ERjwR/fR8V7Rkc+6t3FBWpIPmxZwRkHIPAivJkrVda+TGGYmW0YW0x3lQPyMh/WQeCf1l9BrKdJ6NuLeUQ3ETRyHcuO+ST9k43Nz7uPVUEnhpKbaSnW0ZP4ib5tvZXhtF3HiJvm39lQSMtJTZkp5tF3HiJvm39leG0VceIm+bf2UAw0lNtJT7aJuPETfNv7KmdB6ru8io8bSzHBFqp2dkHg93LwgTn2fDO7AGaAibGwaUFyRHEpAeV87AJ+CoAJd+hFBJ3dNaZqlqGzjLB7eBh3213t3cDoYj/AKeP9VTtHnNWvVnUpISktwVlmUfkwF2YbcfFt4/gnpc5Y9NWwCpIOfR9hHBGsUKLHGgAVFGABXzFre2Lycf303+q9fUpr5f1v0dNJe3JjildRNKMojMM7bHGQOO8UYRX2kpsyV1nQlz5PP8ANP7KT/gdz5PP80/sqCTiL15zXf8A8DufJ5/mn9lH/A7nyef5p/ZQE5qDw0l/2q9/0zX0fob/AKeH9lH/ACCvnnUvR00SaRaWKSNTou9ALoygkxnABI419DaGP/Lw/so/5BUkMzjlEtI2vWZkQt3OMZKgnAG4Z85qs+4o/Fp6o9lFFAHuKPxaeqPZR7ij8Wnqj2UUUJD3FH4tPVHso9xR+LT1R7KKKAPcUfi09UeytR5NoVS0wiqo7o5woAGTjJ3UUURDLZRRRUkBRRRQBRRRQBRRRQBSGiigMU1jso/ddwe5pkyuSdkZJzxO6o73FH4tPVHsooqCQ9xR+LT1R7KPcUfi09UeyiihICyj8Wnqj2VN6kWcYvrciNAQXwQoyPybjccbqKKEGwilooqSDy1Q+ttqklpMJERwEJw6hhkcDg89FFAY37ij8Wnqj2UvuKPxaeqPZRRUHoPcUfi09Ueyj3FH4tPVHsoooA9xR+LT1R7K1fk/tI47NO5oibRYtsqF2jnicDeaWigZZBS0UVJ5ENYprDZR+6pz3NMmVyTsjecned1JRUMlEf7jj8Wnqj2Ue44/Fp6o9lFFQSHuOPxaeqPZR7jj8Wnqj2UUUAjWMRBBjjI38VX2VuWjlHco/wBmn8opKKkg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data:image/jpeg;base64,/9j/4AAQSkZJRgABAQAAAQABAAD/2wCEAAkGBxQSEhQUEBQTFhUXFxwWFxUUFRQZFxwbHxgcGBUZGhsYHCggGB4lGxsYIjEhJSksLy4uFx8zODMsNyktLisBCgoKDg0OGxAQGiwkICUtNzItLCwsLCwsLDAyLCwsNywsLCwsLCwsLCwsLDQsLCwsLCwsLCwsLCwsLCwsLywsLP/AABEIAFAA8AMBEQACEQEDEQH/xAAbAAEAAQUBAAAAAAAAAAAAAAAABgECBAUHA//EADkQAAEEAQICCAQDBwUBAAAAAAEAAgMRBBIhBQYHEzFBUWFxgSIykaEUscEjQ1JigrLRFzNCU3IV/8QAGgEBAAMBAQEAAAAAAAAAAAAAAAIDBAEFBv/EADERAAMAAgEDAgMGBQUAAAAAAAABAgMRBBIhMUFRImFxExSBkcHRBSMyQrEVUqHh8P/aAAwDAQACEQMRAD8AiK9o+WCAIAgCAIAgCAIAgCAIAgCAIAgCAIAgCAIAgCAIAgCAIAgCAIC6kOikBRAEAQBAEAQBDgQ6EAQBAEOBDoQ4EOhAZWFw+WbV1Mb3hgtxaCQ0eJPd3/RRdJeSUxVf0rZ74PAcmZnWQwSvZ/E1przrx9keSZemyUYclLcy9Hjw7hc07i2CN8jh2hoJr18PdKpT5ZyMd29StnnmYb4XlkrHMeO1rhRXVSa2jlS5eqWjxAvsXSJmcR4VNj6evifHqvTrFXVXXpY+qjNzXhk7x3H9S0YSkVhAEOhAVpAKQFyHAgLSEOikApAKQCkApAKQFEBWkApAKQCkApAKQ4UQAhDp1qHi7zwOWWQNaXNdGwMbpFGowfMncrC4X26R7Cyv7q6fYlLAGGCSKRjMOOF104BpvSI78gA73Ko87TXxbNXjTT+FI0/LsgyMWZ2EQ18uS5zyDpc1pk3J8+rG3qrMnw2ur0RThavG3j9X+v7Gq5q4Q3imW8RTRsbjRASSH4gXOLiBsRsKNm9rU8VvFHdeSnPiXIyNJ66Uazo55bdoGZoEjtYZE0kU34qfK6+3TvQ8lZnyLfR/76FXCwdvtNfT9yzpkkccmFp+URW3fxd8R+w+icT+lnP4i31pfIgAbew3PgFqPPMh3D5QLMUoHiWPr8lzqRLor2f5GMukSoCHC5AEBfpQ6U0oC0ocKWPJAAgFhALCAqgKWEAsIAgK2gKEhALCAqgJN0f8utzcgiT/AGoxqeB32aa3yvf6KnPk6J7eTXw8Cy338I6Jztx2DAxzAxlPljc1jYw0BorTqPgN/sVkw46yV1P0PS5OaMMdKXk4psvRPCFoBq2q9vC9kBUeXpsgFIDM4RxF+NKyaOtTLrULHZXZ7qNSqWmTx28dK15NlGyTiORJLM4NAAMjwNmjsAA8TWwUe0TpFyVci3VfidA4Vy4Y2DqwIGkeAMp83uPZ/wCR9VnrKt+/+D0seDpXbt/kxc/GfGTpmfqbufjJr1B7lKaT9CNS59SP5vVTnRkgNcflnaAHA/zgbOHnt/i5S0tz+Rmvpvtf5kU4hw98Ejo5B8TfoR3EeRU001tGK4cV0s8NK6RGlAX0gFIDpvRFwpjoppZGNcTIGt1NBrSLNX2bu+yxcq2mkj1f4djXS6a9SWQ8WhdmOxGxfExmsv0s0gbbeN7hUOaUdezYskvJ9nojXSrjs6rHijYwSTShoIa0GgKqwL7XNV3Fb2232Rl56XTMpd2yVcXiix8WR4Yz9nEaOlvc2m93jSoh1Vrua8imIb14Rrej3hTGYEOpjSXAvJLQTubHaPBTz2/tGV8TGlhW0QzlyMZPGpH0NDXSOAoVTfgbstGR9OHRhwpZOU39f2OjcRyIYZIIzE1zpnlraazam6nON9w/VZJVUm9+D07qZaWvJq+kLRFgTFrGBzqYKaLtxrbZT4+6yLuU8vU4XpFvKfKUGFCJJmtdLp1ve4A6drIb4AeKZc1XWl4HH40Yp2/PubPFdj8Sxg90eqN9gB7QHCiRYrs9lB9WKtbLZ6M8b12ZG+ROphlmwOrL3xve8yOawt02Azzuq7u21dn6mlezLxeiaeHXdepuea+N4+A2MyQh5kJADGsvYAk714j6qvFF5N6ZfnzY8KW15OH5Upe97z2ucXEDzN/qvSS12PBp7bZ23o3fGcGLqxVW1xIq3A7+osrzeRvr7nu8Ny8S0aXpA4tFkPbgMB6100bXO0jZpIJo+4VvHhyut+Cjl5Zt/Yry2iVcQOPg475WwsDWC6Y1oJ7gLVE9WStbNd9GKHWvBfFiwZkUUskDCCA9oka0kWLC43UNpM6pjJKpox+XOLw5rJDHFTGPMfxNbpdQBsAd1EKWSKxvuyOHLGVPS7J6OV9I3DI4MxzYWhrXNa8tHYCbuvAbLbx6dRtnkc3HMZdSReleZRpQHSeTcJrW47D3jr3ebiajHsAfss2V9mz1eNCUyvxMrm3mCVrc2GNwbLHEJoi3t099+O4VCmVKa8mrqbpp+CKR5p/FtyNJLcvGZbgLAkaNVE+lqcr4vqQt/C17GPxDIa9rg1zTVg0bojuPgVvwPddjBnTU9y7in7bDhmPzRuMLj4tItv07PdQqejI5/EryfHim/bsaCl0zCkBegCA7b0c4vV4EPi63/Un9F5nIe8jPe4c9OGTW8j/tc7iM/drETT6Eg/2t+qnn+HHMlXF+LNkv56PLmd4l4vgxE7MBfX8xsj+xq7i7YaZzO1XJifY33POFNPhyRY7dT3kCrA2uz2qrBUze6NHKirxuZ8szsl4xcRxHZDFt/S3b7hQXx39WWU1jx/RET6MOWZMcOnmoGVjQxo3Ib8xJPidtvJaOTlVfCjHwePWNOq9TMx89uVxYBh1MxYnixuNbiA6vSgPYqLlxi7+pZNrJyO39q/5Z4dJGe1kmBG/5TkCR/hpYWjfy+K/Zd407VP5EObaVQn77JLzNjSS4s0cNa3sLW2a7fP0VGNpWmzVml1janyWcLx24WGxsjgGxR/G7u2Fu+67TeS+3qIlYsaT9ERPovJmmzcpwrrHgDyslxHsCxaOV8MzJi4Ld1eR+ppul7K1ZMUf/AFx37uP+GhWcRalsp/iNbtL2RBFqPPO8ci4nVYMDe8s1n1d8X6rys9btn0HFnpxSjnnKh/FcYdL3a5JB6C2s+1LZl+DDo87j/wAzkuvq/wBCWdKsx/Cxwt+aaZrB+f519VRxV8TfsjXz3/LUr1ZI+KzDGxJHN2EcR0+zab+iphdVr6mq30Y2/ZGo6NMPq8CLxfbz7nb7AKfJreRlHCnpwr5nL+ecvrc7Id3B+gf0jSfva3YZ1CPK5VdWamaKlaZxSAn+DmaGwSDsdC0Vt2sJDh9x9VQ53tHqRelL+RHuKcYb+KzZ2mxFjCKyLBeTdHxrw81R4bfsjV5Ur3Zb/wDbcXQxlg1GLrJKOlrRQoADbc/Su/uuht0p19SjJKUut/Q0OTw8da6VzyXOP/H4BXddHfau/daMfDXX10/0M+bmPo6JX6kiI0cP3/eTDT6NFk/ou5nvL9EUeOP39WaJcM4QF9IClICT4nP2XExsbOqDWNDR8HcBQ71Q+PDe2bJ52WUktGHwPmzIxGOZDopzi9xc2ySQAd/ZSvFNvbK8XJvEtSYXEuMyzz/iHuqQVTmbVp7KUpiZnpXghearvrfkkX+pOZo01Fq/j0m/WrpU/dY2af8AUMutdjAz+dsqaB0ErmFrhpcdNOI9Qpzgia6kV1zMtQ5Y4nztlzM6vWI2VVRDSa8Lu0nBEvYyczLa14XyMLl/mGbCLzBo+OgdTb+W6rw7SpXjm/JXhz1i30+pZx/jsuY9r59NtbpGkUKu12McwtSczZqyvdG24Vz7lwMEdskaBTesBJA7hYO6rvjxT2X4+blha8mBx7mjJzBUz/gBvQwU338fdSjFMeCrNycmXtXj2PTgXNuRiRmODRpLi46m2bIA/QJeGbe2dxcq8U9M6NbxfiUmTK6WatbqBoUNhQ2U5lStIryZKyV1UYRCkVkrZ0gZYYGAxBobpFM7BVDv8FR93jezZ9+y612NPwDjcuG9z4NOpzdJ1C9rvZWXCtaZRhzVie5MvifNmRkSQyS6C6Fxcym0LJBsjv8AlCjOKZTS9Sd8m7pU9dvB78V53ysiJ0UhZoeKOltGu3ttcnBEvaJZOZkuXL13PXC5+y4o2Rs6rSxoaPg7gKHeuPjw3tkp52WVpaIxK8ucXO3LiXE+ZNlXGRvb2W0unBSAkHL+W17DjSODbOqJ57Gu7wfIqFdn1GrBe19m3r2MbjDSNUWVH29oPYd9vXyVqwxkXbuTea8Vd+zNYX1I+QE24NHkNN1+atjjKbde5VfKbhT7GdwnhL8h1/KwbueflA71PLmnGvmV4sNZHv0PTj+e2VzGRf7UQ0s8/wCJ3vQ+ixyn5flks+RU0p8I1dKRSKQF6HAgKaUOlNKAaUA0IBpQDQgGhANCAaEA0IBpQDQgGhANCAaEA0IBoQDQgGhANCAaEA0IcNxh8fka0MkDZmDsEosj0d2hQcLe12NEcmktPuvmeo41CNxhxX5vcR9NK7q/9zO/eJX9i/P/AKMTiXGJZhpJDWD92waW+/j7pMJEMmer7Px7GuDVIpKoAgKoA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70636" y="180231"/>
            <a:ext cx="5500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Мероприятия в 2018 году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684923" y="1416801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 lIns="99583" tIns="49792" rIns="99583" bIns="49792"/>
          <a:lstStyle/>
          <a:p>
            <a:endParaRPr lang="ru-RU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62143" y="9497537"/>
            <a:ext cx="245048" cy="37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31" tIns="49767" rIns="99531" bIns="49767" anchor="ctr">
            <a:spAutoFit/>
          </a:bodyPr>
          <a:lstStyle/>
          <a:p>
            <a:endParaRPr lang="ru-RU" dirty="0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3153031" y="6811657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 lIns="99583" tIns="49792" rIns="99583" bIns="49792"/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02035" y="2052439"/>
            <a:ext cx="9998893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СПОРТИВНОЙ ПОДГОТОВКИ В 2018 ГОДУ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верх 24"/>
          <p:cNvSpPr/>
          <p:nvPr/>
        </p:nvSpPr>
        <p:spPr>
          <a:xfrm>
            <a:off x="618500" y="3141827"/>
            <a:ext cx="4406917" cy="3665145"/>
          </a:xfrm>
          <a:prstGeom prst="upArrow">
            <a:avLst>
              <a:gd name="adj1" fmla="val 69981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Подведомственные учреждения Министерства физической культуры и спорта Свердловской области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вверх 31"/>
          <p:cNvSpPr/>
          <p:nvPr/>
        </p:nvSpPr>
        <p:spPr>
          <a:xfrm>
            <a:off x="6194008" y="3141828"/>
            <a:ext cx="4406920" cy="1659579"/>
          </a:xfrm>
          <a:prstGeom prst="upArrow">
            <a:avLst>
              <a:gd name="adj1" fmla="val 70493"/>
              <a:gd name="adj2" fmla="val 50000"/>
            </a:avLst>
          </a:prstGeom>
          <a:solidFill>
            <a:srgbClr val="FFFF9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муниципальных ДЮСШ и СДЮСШОР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трелка вверх 34"/>
          <p:cNvSpPr/>
          <p:nvPr/>
        </p:nvSpPr>
        <p:spPr>
          <a:xfrm>
            <a:off x="6196364" y="5147393"/>
            <a:ext cx="4406920" cy="1659579"/>
          </a:xfrm>
          <a:prstGeom prst="upArrow">
            <a:avLst>
              <a:gd name="adj1" fmla="val 70493"/>
              <a:gd name="adj2" fmla="val 50000"/>
            </a:avLst>
          </a:prstGeom>
          <a:solidFill>
            <a:srgbClr val="FFFF9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муниципальных образований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7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Изменен</outs:displayName>
      <outs:dateTime>2010-05-26T12:13:55Z</outs:dateTime>
      <outs:isPinned>true</outs:isPinned>
    </outs:relatedDate>
    <outs:relatedDate>
      <outs:type>2</outs:type>
      <outs:displayName>Создан</outs:displayName>
      <outs:dateTime>2010-01-22T12:08:31Z</outs:dateTime>
      <outs:isPinned>true</outs:isPinned>
    </outs:relatedDate>
    <outs:relatedDate>
      <outs:type>4</outs:type>
      <outs:displayName>Напечатан</outs:displayName>
      <outs:dateTime/>
      <outs:isPinned>true</outs:isPinned>
    </outs:relatedDate>
  </outs:relatedDates>
  <outs:relatedDocuments>
    <outs:relatedDocument>
      <outs:type>2</outs:type>
      <outs:displayName>Другие документы в текущей папке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МКПЦН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Admin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C3E1AE56-C01D-4ED6-81F5-E70C562AA76A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11067</TotalTime>
  <Words>346</Words>
  <Application>Microsoft Office PowerPoint</Application>
  <PresentationFormat>Произвольный</PresentationFormat>
  <Paragraphs>119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Office Theme</vt:lpstr>
      <vt:lpstr>О модернизации системы подготовки спортивного резерва в Свердловской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МКПЦН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Перезентация</dc:title>
  <dc:creator>МКПЦН</dc:creator>
  <cp:lastModifiedBy>user</cp:lastModifiedBy>
  <cp:revision>984</cp:revision>
  <cp:lastPrinted>2015-11-26T03:31:46Z</cp:lastPrinted>
  <dcterms:created xsi:type="dcterms:W3CDTF">2010-01-22T12:08:31Z</dcterms:created>
  <dcterms:modified xsi:type="dcterms:W3CDTF">2017-10-25T08:35:07Z</dcterms:modified>
</cp:coreProperties>
</file>