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0" r:id="rId5"/>
    <p:sldId id="258" r:id="rId6"/>
    <p:sldId id="265" r:id="rId7"/>
    <p:sldId id="273" r:id="rId8"/>
    <p:sldId id="274" r:id="rId9"/>
    <p:sldId id="275" r:id="rId10"/>
    <p:sldId id="277" r:id="rId11"/>
    <p:sldId id="268" r:id="rId12"/>
    <p:sldId id="279" r:id="rId13"/>
    <p:sldId id="280" r:id="rId14"/>
    <p:sldId id="263" r:id="rId15"/>
    <p:sldId id="287" r:id="rId16"/>
    <p:sldId id="288" r:id="rId17"/>
    <p:sldId id="269" r:id="rId18"/>
    <p:sldId id="286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87" autoAdjust="0"/>
  </p:normalViewPr>
  <p:slideViewPr>
    <p:cSldViewPr>
      <p:cViewPr varScale="1">
        <p:scale>
          <a:sx n="120" d="100"/>
          <a:sy n="120" d="100"/>
        </p:scale>
        <p:origin x="37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gi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64AB0-CB7F-4897-88D8-44EE510E954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4BD1C-A04E-4049-B5AD-7B665B4AB65D}">
      <dgm:prSet phldrT="[Текст]"/>
      <dgm:spPr/>
      <dgm:t>
        <a:bodyPr/>
        <a:lstStyle/>
        <a:p>
          <a:r>
            <a:rPr lang="ru-RU" dirty="0" smtClean="0"/>
            <a:t>Спортсмен</a:t>
          </a:r>
          <a:endParaRPr lang="ru-RU" dirty="0"/>
        </a:p>
      </dgm:t>
    </dgm:pt>
    <dgm:pt modelId="{B39B51F4-DF1E-4E30-90D6-B1CECAEF36D5}" type="parTrans" cxnId="{7780D0E2-AFEE-49B7-AE7B-E0640A076758}">
      <dgm:prSet/>
      <dgm:spPr/>
      <dgm:t>
        <a:bodyPr/>
        <a:lstStyle/>
        <a:p>
          <a:endParaRPr lang="ru-RU"/>
        </a:p>
      </dgm:t>
    </dgm:pt>
    <dgm:pt modelId="{0D99E3C2-EA59-4C09-A50B-AD42735A5E5C}" type="sibTrans" cxnId="{7780D0E2-AFEE-49B7-AE7B-E0640A076758}">
      <dgm:prSet/>
      <dgm:spPr/>
      <dgm:t>
        <a:bodyPr/>
        <a:lstStyle/>
        <a:p>
          <a:endParaRPr lang="ru-RU"/>
        </a:p>
      </dgm:t>
    </dgm:pt>
    <dgm:pt modelId="{1E6869B1-CD7F-47C1-AFB9-578F0EBD8BF6}">
      <dgm:prSet phldrT="[Текст]"/>
      <dgm:spPr/>
      <dgm:t>
        <a:bodyPr/>
        <a:lstStyle/>
        <a:p>
          <a:r>
            <a:rPr lang="ru-RU" dirty="0" smtClean="0"/>
            <a:t>Код ПС 05.001</a:t>
          </a:r>
          <a:endParaRPr lang="ru-RU" dirty="0"/>
        </a:p>
      </dgm:t>
    </dgm:pt>
    <dgm:pt modelId="{AF2114BE-9E9C-4A43-8FEA-E10C6E55D0E1}" type="parTrans" cxnId="{C739CE16-B036-4C8B-BF2A-AEF930947919}">
      <dgm:prSet/>
      <dgm:spPr/>
      <dgm:t>
        <a:bodyPr/>
        <a:lstStyle/>
        <a:p>
          <a:endParaRPr lang="ru-RU"/>
        </a:p>
      </dgm:t>
    </dgm:pt>
    <dgm:pt modelId="{987AD5ED-8EF4-430B-A1E2-7B73DC6C964D}" type="sibTrans" cxnId="{C739CE16-B036-4C8B-BF2A-AEF930947919}">
      <dgm:prSet/>
      <dgm:spPr/>
      <dgm:t>
        <a:bodyPr/>
        <a:lstStyle/>
        <a:p>
          <a:endParaRPr lang="ru-RU"/>
        </a:p>
      </dgm:t>
    </dgm:pt>
    <dgm:pt modelId="{42100B2F-4E53-408F-B73F-96CFA2AA1EE1}">
      <dgm:prSet phldrT="[Текст]"/>
      <dgm:spPr/>
      <dgm:t>
        <a:bodyPr/>
        <a:lstStyle/>
        <a:p>
          <a:r>
            <a:rPr lang="ru-RU" dirty="0" smtClean="0"/>
            <a:t>Приказ Минтруда № 186н от 07.04.2014</a:t>
          </a:r>
          <a:endParaRPr lang="ru-RU" dirty="0"/>
        </a:p>
      </dgm:t>
    </dgm:pt>
    <dgm:pt modelId="{A4B03800-8243-446B-8A37-1749884766A5}" type="parTrans" cxnId="{2A93D2FA-929E-4C56-94EA-90183638299C}">
      <dgm:prSet/>
      <dgm:spPr/>
      <dgm:t>
        <a:bodyPr/>
        <a:lstStyle/>
        <a:p>
          <a:endParaRPr lang="ru-RU"/>
        </a:p>
      </dgm:t>
    </dgm:pt>
    <dgm:pt modelId="{FC5B25E0-E947-476C-9B80-BCDE80D696DF}" type="sibTrans" cxnId="{2A93D2FA-929E-4C56-94EA-90183638299C}">
      <dgm:prSet/>
      <dgm:spPr/>
      <dgm:t>
        <a:bodyPr/>
        <a:lstStyle/>
        <a:p>
          <a:endParaRPr lang="ru-RU"/>
        </a:p>
      </dgm:t>
    </dgm:pt>
    <dgm:pt modelId="{00CD10B4-EAA4-49C0-B428-FCDB9716BC0E}">
      <dgm:prSet phldrT="[Текст]"/>
      <dgm:spPr/>
      <dgm:t>
        <a:bodyPr/>
        <a:lstStyle/>
        <a:p>
          <a:r>
            <a:rPr lang="ru-RU" dirty="0" smtClean="0"/>
            <a:t>Тренер-преподаватель по адаптивной физической культуре и спорту</a:t>
          </a:r>
          <a:endParaRPr lang="ru-RU" dirty="0"/>
        </a:p>
      </dgm:t>
    </dgm:pt>
    <dgm:pt modelId="{C585AABB-398D-4A9A-AA13-327C546676F6}" type="parTrans" cxnId="{9A00E12E-7A77-46F2-A0AA-432106056F21}">
      <dgm:prSet/>
      <dgm:spPr/>
      <dgm:t>
        <a:bodyPr/>
        <a:lstStyle/>
        <a:p>
          <a:endParaRPr lang="ru-RU"/>
        </a:p>
      </dgm:t>
    </dgm:pt>
    <dgm:pt modelId="{A606F387-60C8-4CC9-8AA7-A7EE0929AFED}" type="sibTrans" cxnId="{9A00E12E-7A77-46F2-A0AA-432106056F21}">
      <dgm:prSet/>
      <dgm:spPr/>
      <dgm:t>
        <a:bodyPr/>
        <a:lstStyle/>
        <a:p>
          <a:endParaRPr lang="ru-RU"/>
        </a:p>
      </dgm:t>
    </dgm:pt>
    <dgm:pt modelId="{AF0E7D1C-D217-40E5-8C1D-D63AAAE970AA}">
      <dgm:prSet phldrT="[Текст]"/>
      <dgm:spPr/>
      <dgm:t>
        <a:bodyPr/>
        <a:lstStyle/>
        <a:p>
          <a:r>
            <a:rPr lang="ru-RU" dirty="0" smtClean="0"/>
            <a:t>Код ПС 05.002</a:t>
          </a:r>
          <a:endParaRPr lang="ru-RU" dirty="0"/>
        </a:p>
      </dgm:t>
    </dgm:pt>
    <dgm:pt modelId="{747E640F-8EF2-4397-866D-D26FC5A397E1}" type="parTrans" cxnId="{85D4529F-36BB-4815-831E-9B68F6BDDBF9}">
      <dgm:prSet/>
      <dgm:spPr/>
      <dgm:t>
        <a:bodyPr/>
        <a:lstStyle/>
        <a:p>
          <a:endParaRPr lang="ru-RU"/>
        </a:p>
      </dgm:t>
    </dgm:pt>
    <dgm:pt modelId="{1C96C02A-95FD-43B6-BF67-234350D0CCA3}" type="sibTrans" cxnId="{85D4529F-36BB-4815-831E-9B68F6BDDBF9}">
      <dgm:prSet/>
      <dgm:spPr/>
      <dgm:t>
        <a:bodyPr/>
        <a:lstStyle/>
        <a:p>
          <a:endParaRPr lang="ru-RU"/>
        </a:p>
      </dgm:t>
    </dgm:pt>
    <dgm:pt modelId="{852F8597-7888-4830-8BB8-6999F6443032}">
      <dgm:prSet phldrT="[Текст]"/>
      <dgm:spPr/>
      <dgm:t>
        <a:bodyPr/>
        <a:lstStyle/>
        <a:p>
          <a:r>
            <a:rPr lang="ru-RU" dirty="0" smtClean="0"/>
            <a:t>Приказ Минтруда № 528н от 04.08.2014</a:t>
          </a:r>
          <a:endParaRPr lang="ru-RU" dirty="0"/>
        </a:p>
      </dgm:t>
    </dgm:pt>
    <dgm:pt modelId="{D4F3B9D6-0AEA-46A8-A9CE-B7767A592137}" type="parTrans" cxnId="{AA475C5D-18E9-4D25-BA02-4C9477762365}">
      <dgm:prSet/>
      <dgm:spPr/>
      <dgm:t>
        <a:bodyPr/>
        <a:lstStyle/>
        <a:p>
          <a:endParaRPr lang="ru-RU"/>
        </a:p>
      </dgm:t>
    </dgm:pt>
    <dgm:pt modelId="{0C5BFFAC-C2AB-49DA-859C-8F09E6F45DC3}" type="sibTrans" cxnId="{AA475C5D-18E9-4D25-BA02-4C9477762365}">
      <dgm:prSet/>
      <dgm:spPr/>
      <dgm:t>
        <a:bodyPr/>
        <a:lstStyle/>
        <a:p>
          <a:endParaRPr lang="ru-RU"/>
        </a:p>
      </dgm:t>
    </dgm:pt>
    <dgm:pt modelId="{DA2A7465-FC4E-4792-A45C-FB55D2FE6A3E}">
      <dgm:prSet phldrT="[Текст]"/>
      <dgm:spPr/>
      <dgm:t>
        <a:bodyPr/>
        <a:lstStyle/>
        <a:p>
          <a:r>
            <a:rPr lang="ru-RU" dirty="0" smtClean="0"/>
            <a:t>Тренер</a:t>
          </a:r>
          <a:endParaRPr lang="ru-RU" dirty="0"/>
        </a:p>
      </dgm:t>
    </dgm:pt>
    <dgm:pt modelId="{2B4D2AA4-5B90-4532-BA04-061699E50DDA}" type="parTrans" cxnId="{5073622F-84CB-4CB3-939B-6045FCB9609A}">
      <dgm:prSet/>
      <dgm:spPr/>
      <dgm:t>
        <a:bodyPr/>
        <a:lstStyle/>
        <a:p>
          <a:endParaRPr lang="ru-RU"/>
        </a:p>
      </dgm:t>
    </dgm:pt>
    <dgm:pt modelId="{78C7FA60-6575-4CF8-9113-72002103B2A2}" type="sibTrans" cxnId="{5073622F-84CB-4CB3-939B-6045FCB9609A}">
      <dgm:prSet/>
      <dgm:spPr/>
      <dgm:t>
        <a:bodyPr/>
        <a:lstStyle/>
        <a:p>
          <a:endParaRPr lang="ru-RU"/>
        </a:p>
      </dgm:t>
    </dgm:pt>
    <dgm:pt modelId="{F122DAE7-0474-4C69-AD1F-0D5EBD5117DA}">
      <dgm:prSet phldrT="[Текст]"/>
      <dgm:spPr/>
      <dgm:t>
        <a:bodyPr/>
        <a:lstStyle/>
        <a:p>
          <a:r>
            <a:rPr lang="ru-RU" dirty="0" smtClean="0"/>
            <a:t>Код ПС 05.003</a:t>
          </a:r>
          <a:endParaRPr lang="ru-RU" dirty="0"/>
        </a:p>
      </dgm:t>
    </dgm:pt>
    <dgm:pt modelId="{42C3B7F6-36F6-4F91-9D34-684F80C8FE46}" type="parTrans" cxnId="{788841B5-CC9F-45ED-B736-25BB368A4EFB}">
      <dgm:prSet/>
      <dgm:spPr/>
      <dgm:t>
        <a:bodyPr/>
        <a:lstStyle/>
        <a:p>
          <a:endParaRPr lang="ru-RU"/>
        </a:p>
      </dgm:t>
    </dgm:pt>
    <dgm:pt modelId="{6C2AA5D5-1868-4718-9E6E-3C62E7E12E20}" type="sibTrans" cxnId="{788841B5-CC9F-45ED-B736-25BB368A4EFB}">
      <dgm:prSet/>
      <dgm:spPr/>
      <dgm:t>
        <a:bodyPr/>
        <a:lstStyle/>
        <a:p>
          <a:endParaRPr lang="ru-RU"/>
        </a:p>
      </dgm:t>
    </dgm:pt>
    <dgm:pt modelId="{24967A3F-7E2E-4C73-895A-35136F7D61F7}">
      <dgm:prSet phldrT="[Текст]"/>
      <dgm:spPr/>
      <dgm:t>
        <a:bodyPr/>
        <a:lstStyle/>
        <a:p>
          <a:r>
            <a:rPr lang="ru-RU" dirty="0" smtClean="0"/>
            <a:t>Приказ Минтруда № 193н от 07.04.2014</a:t>
          </a:r>
          <a:endParaRPr lang="ru-RU" dirty="0"/>
        </a:p>
      </dgm:t>
    </dgm:pt>
    <dgm:pt modelId="{7AE427F0-AEBC-41A2-BB6E-945CAB32C6F2}" type="parTrans" cxnId="{F6DBE2C1-EA66-4DC4-B4E4-8D9EF2FF3D25}">
      <dgm:prSet/>
      <dgm:spPr/>
      <dgm:t>
        <a:bodyPr/>
        <a:lstStyle/>
        <a:p>
          <a:endParaRPr lang="ru-RU"/>
        </a:p>
      </dgm:t>
    </dgm:pt>
    <dgm:pt modelId="{30D584CE-0851-4465-A655-A7F3154833D8}" type="sibTrans" cxnId="{F6DBE2C1-EA66-4DC4-B4E4-8D9EF2FF3D25}">
      <dgm:prSet/>
      <dgm:spPr/>
      <dgm:t>
        <a:bodyPr/>
        <a:lstStyle/>
        <a:p>
          <a:endParaRPr lang="ru-RU"/>
        </a:p>
      </dgm:t>
    </dgm:pt>
    <dgm:pt modelId="{7E35D938-EEB6-4125-8163-FFF7C8464B4E}" type="pres">
      <dgm:prSet presAssocID="{E8264AB0-CB7F-4897-88D8-44EE510E95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2EB63-B454-4D58-AEC5-E087FBAF0ECC}" type="pres">
      <dgm:prSet presAssocID="{7B64BD1C-A04E-4049-B5AD-7B665B4AB65D}" presName="comp" presStyleCnt="0"/>
      <dgm:spPr/>
    </dgm:pt>
    <dgm:pt modelId="{95F0566F-CBDF-4503-850E-FCCA2166206A}" type="pres">
      <dgm:prSet presAssocID="{7B64BD1C-A04E-4049-B5AD-7B665B4AB65D}" presName="box" presStyleLbl="node1" presStyleIdx="0" presStyleCnt="3"/>
      <dgm:spPr/>
      <dgm:t>
        <a:bodyPr/>
        <a:lstStyle/>
        <a:p>
          <a:endParaRPr lang="ru-RU"/>
        </a:p>
      </dgm:t>
    </dgm:pt>
    <dgm:pt modelId="{B59B331D-1C60-4DFD-BB8E-C75C97CB42DE}" type="pres">
      <dgm:prSet presAssocID="{7B64BD1C-A04E-4049-B5AD-7B665B4AB65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2F3A947-EF22-49B4-84C2-A7D2ADA00621}" type="pres">
      <dgm:prSet presAssocID="{7B64BD1C-A04E-4049-B5AD-7B665B4AB65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09E7-A099-469D-9657-C0CC80FEA258}" type="pres">
      <dgm:prSet presAssocID="{0D99E3C2-EA59-4C09-A50B-AD42735A5E5C}" presName="spacer" presStyleCnt="0"/>
      <dgm:spPr/>
    </dgm:pt>
    <dgm:pt modelId="{27E696B9-679A-4D71-8655-14B2F22EE64A}" type="pres">
      <dgm:prSet presAssocID="{00CD10B4-EAA4-49C0-B428-FCDB9716BC0E}" presName="comp" presStyleCnt="0"/>
      <dgm:spPr/>
    </dgm:pt>
    <dgm:pt modelId="{80444383-BEC8-4121-B95F-1C61D6BB4A9F}" type="pres">
      <dgm:prSet presAssocID="{00CD10B4-EAA4-49C0-B428-FCDB9716BC0E}" presName="box" presStyleLbl="node1" presStyleIdx="1" presStyleCnt="3"/>
      <dgm:spPr/>
      <dgm:t>
        <a:bodyPr/>
        <a:lstStyle/>
        <a:p>
          <a:endParaRPr lang="ru-RU"/>
        </a:p>
      </dgm:t>
    </dgm:pt>
    <dgm:pt modelId="{C5F976AE-EF92-4681-9AFA-0A3729D77224}" type="pres">
      <dgm:prSet presAssocID="{00CD10B4-EAA4-49C0-B428-FCDB9716BC0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78E3A8C-3137-40E6-B046-B756E0ADEEDF}" type="pres">
      <dgm:prSet presAssocID="{00CD10B4-EAA4-49C0-B428-FCDB9716BC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AAE66-514C-4282-B8A1-04A0C419BCAE}" type="pres">
      <dgm:prSet presAssocID="{A606F387-60C8-4CC9-8AA7-A7EE0929AFED}" presName="spacer" presStyleCnt="0"/>
      <dgm:spPr/>
    </dgm:pt>
    <dgm:pt modelId="{90BDB14B-B3FB-4689-A228-97A3833248EA}" type="pres">
      <dgm:prSet presAssocID="{DA2A7465-FC4E-4792-A45C-FB55D2FE6A3E}" presName="comp" presStyleCnt="0"/>
      <dgm:spPr/>
    </dgm:pt>
    <dgm:pt modelId="{EF690397-AD0D-4DA6-9F3E-518691FE7E82}" type="pres">
      <dgm:prSet presAssocID="{DA2A7465-FC4E-4792-A45C-FB55D2FE6A3E}" presName="box" presStyleLbl="node1" presStyleIdx="2" presStyleCnt="3"/>
      <dgm:spPr/>
      <dgm:t>
        <a:bodyPr/>
        <a:lstStyle/>
        <a:p>
          <a:endParaRPr lang="ru-RU"/>
        </a:p>
      </dgm:t>
    </dgm:pt>
    <dgm:pt modelId="{599FE36F-A2B1-45FA-AC3A-F7C1C6429B79}" type="pres">
      <dgm:prSet presAssocID="{DA2A7465-FC4E-4792-A45C-FB55D2FE6A3E}" presName="img" presStyleLbl="fgImgPlace1" presStyleIdx="2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0D207E06-2F0C-4659-9885-31DF0D77673E}" type="pres">
      <dgm:prSet presAssocID="{DA2A7465-FC4E-4792-A45C-FB55D2FE6A3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FA48D-8301-4A9C-8CB0-94124CE428DD}" type="presOf" srcId="{24967A3F-7E2E-4C73-895A-35136F7D61F7}" destId="{0D207E06-2F0C-4659-9885-31DF0D77673E}" srcOrd="1" destOrd="2" presId="urn:microsoft.com/office/officeart/2005/8/layout/vList4"/>
    <dgm:cxn modelId="{975E7148-DE5C-4606-943D-2C5CD8890765}" type="presOf" srcId="{24967A3F-7E2E-4C73-895A-35136F7D61F7}" destId="{EF690397-AD0D-4DA6-9F3E-518691FE7E82}" srcOrd="0" destOrd="2" presId="urn:microsoft.com/office/officeart/2005/8/layout/vList4"/>
    <dgm:cxn modelId="{C2C366CE-7B91-483A-83E1-4D0310DDB691}" type="presOf" srcId="{DA2A7465-FC4E-4792-A45C-FB55D2FE6A3E}" destId="{0D207E06-2F0C-4659-9885-31DF0D77673E}" srcOrd="1" destOrd="0" presId="urn:microsoft.com/office/officeart/2005/8/layout/vList4"/>
    <dgm:cxn modelId="{C739CE16-B036-4C8B-BF2A-AEF930947919}" srcId="{7B64BD1C-A04E-4049-B5AD-7B665B4AB65D}" destId="{1E6869B1-CD7F-47C1-AFB9-578F0EBD8BF6}" srcOrd="0" destOrd="0" parTransId="{AF2114BE-9E9C-4A43-8FEA-E10C6E55D0E1}" sibTransId="{987AD5ED-8EF4-430B-A1E2-7B73DC6C964D}"/>
    <dgm:cxn modelId="{F5E62FC6-3673-416F-B1E8-294CAC06C3C8}" type="presOf" srcId="{F122DAE7-0474-4C69-AD1F-0D5EBD5117DA}" destId="{0D207E06-2F0C-4659-9885-31DF0D77673E}" srcOrd="1" destOrd="1" presId="urn:microsoft.com/office/officeart/2005/8/layout/vList4"/>
    <dgm:cxn modelId="{CC9CBB67-EB13-44FB-99B8-A851CE1D3D96}" type="presOf" srcId="{F122DAE7-0474-4C69-AD1F-0D5EBD5117DA}" destId="{EF690397-AD0D-4DA6-9F3E-518691FE7E82}" srcOrd="0" destOrd="1" presId="urn:microsoft.com/office/officeart/2005/8/layout/vList4"/>
    <dgm:cxn modelId="{5073622F-84CB-4CB3-939B-6045FCB9609A}" srcId="{E8264AB0-CB7F-4897-88D8-44EE510E9547}" destId="{DA2A7465-FC4E-4792-A45C-FB55D2FE6A3E}" srcOrd="2" destOrd="0" parTransId="{2B4D2AA4-5B90-4532-BA04-061699E50DDA}" sibTransId="{78C7FA60-6575-4CF8-9113-72002103B2A2}"/>
    <dgm:cxn modelId="{7780D0E2-AFEE-49B7-AE7B-E0640A076758}" srcId="{E8264AB0-CB7F-4897-88D8-44EE510E9547}" destId="{7B64BD1C-A04E-4049-B5AD-7B665B4AB65D}" srcOrd="0" destOrd="0" parTransId="{B39B51F4-DF1E-4E30-90D6-B1CECAEF36D5}" sibTransId="{0D99E3C2-EA59-4C09-A50B-AD42735A5E5C}"/>
    <dgm:cxn modelId="{788841B5-CC9F-45ED-B736-25BB368A4EFB}" srcId="{DA2A7465-FC4E-4792-A45C-FB55D2FE6A3E}" destId="{F122DAE7-0474-4C69-AD1F-0D5EBD5117DA}" srcOrd="0" destOrd="0" parTransId="{42C3B7F6-36F6-4F91-9D34-684F80C8FE46}" sibTransId="{6C2AA5D5-1868-4718-9E6E-3C62E7E12E20}"/>
    <dgm:cxn modelId="{77C19F5A-A103-46F0-8920-12CF6E476AFC}" type="presOf" srcId="{7B64BD1C-A04E-4049-B5AD-7B665B4AB65D}" destId="{95F0566F-CBDF-4503-850E-FCCA2166206A}" srcOrd="0" destOrd="0" presId="urn:microsoft.com/office/officeart/2005/8/layout/vList4"/>
    <dgm:cxn modelId="{BA477D0F-655A-4178-A672-3969255EE816}" type="presOf" srcId="{852F8597-7888-4830-8BB8-6999F6443032}" destId="{80444383-BEC8-4121-B95F-1C61D6BB4A9F}" srcOrd="0" destOrd="2" presId="urn:microsoft.com/office/officeart/2005/8/layout/vList4"/>
    <dgm:cxn modelId="{DEDBB756-A1C1-4FC0-8F54-64D62CFF0F94}" type="presOf" srcId="{AF0E7D1C-D217-40E5-8C1D-D63AAAE970AA}" destId="{80444383-BEC8-4121-B95F-1C61D6BB4A9F}" srcOrd="0" destOrd="1" presId="urn:microsoft.com/office/officeart/2005/8/layout/vList4"/>
    <dgm:cxn modelId="{F6DBE2C1-EA66-4DC4-B4E4-8D9EF2FF3D25}" srcId="{DA2A7465-FC4E-4792-A45C-FB55D2FE6A3E}" destId="{24967A3F-7E2E-4C73-895A-35136F7D61F7}" srcOrd="1" destOrd="0" parTransId="{7AE427F0-AEBC-41A2-BB6E-945CAB32C6F2}" sibTransId="{30D584CE-0851-4465-A655-A7F3154833D8}"/>
    <dgm:cxn modelId="{B0C4D88C-3CB5-44F7-9A12-7166AF0E4085}" type="presOf" srcId="{852F8597-7888-4830-8BB8-6999F6443032}" destId="{B78E3A8C-3137-40E6-B046-B756E0ADEEDF}" srcOrd="1" destOrd="2" presId="urn:microsoft.com/office/officeart/2005/8/layout/vList4"/>
    <dgm:cxn modelId="{04CEBF0A-A03C-43B4-89CD-50BB1A95037C}" type="presOf" srcId="{00CD10B4-EAA4-49C0-B428-FCDB9716BC0E}" destId="{80444383-BEC8-4121-B95F-1C61D6BB4A9F}" srcOrd="0" destOrd="0" presId="urn:microsoft.com/office/officeart/2005/8/layout/vList4"/>
    <dgm:cxn modelId="{1F324632-C9A8-4C62-A07C-7F007FE9D64E}" type="presOf" srcId="{1E6869B1-CD7F-47C1-AFB9-578F0EBD8BF6}" destId="{95F0566F-CBDF-4503-850E-FCCA2166206A}" srcOrd="0" destOrd="1" presId="urn:microsoft.com/office/officeart/2005/8/layout/vList4"/>
    <dgm:cxn modelId="{AA475C5D-18E9-4D25-BA02-4C9477762365}" srcId="{00CD10B4-EAA4-49C0-B428-FCDB9716BC0E}" destId="{852F8597-7888-4830-8BB8-6999F6443032}" srcOrd="1" destOrd="0" parTransId="{D4F3B9D6-0AEA-46A8-A9CE-B7767A592137}" sibTransId="{0C5BFFAC-C2AB-49DA-859C-8F09E6F45DC3}"/>
    <dgm:cxn modelId="{85D4529F-36BB-4815-831E-9B68F6BDDBF9}" srcId="{00CD10B4-EAA4-49C0-B428-FCDB9716BC0E}" destId="{AF0E7D1C-D217-40E5-8C1D-D63AAAE970AA}" srcOrd="0" destOrd="0" parTransId="{747E640F-8EF2-4397-866D-D26FC5A397E1}" sibTransId="{1C96C02A-95FD-43B6-BF67-234350D0CCA3}"/>
    <dgm:cxn modelId="{50D720B7-E69B-4974-A16D-5D46242FA5A4}" type="presOf" srcId="{42100B2F-4E53-408F-B73F-96CFA2AA1EE1}" destId="{95F0566F-CBDF-4503-850E-FCCA2166206A}" srcOrd="0" destOrd="2" presId="urn:microsoft.com/office/officeart/2005/8/layout/vList4"/>
    <dgm:cxn modelId="{3D55E703-7B23-4CB7-BF44-FC2FD7F3DF6E}" type="presOf" srcId="{42100B2F-4E53-408F-B73F-96CFA2AA1EE1}" destId="{22F3A947-EF22-49B4-84C2-A7D2ADA00621}" srcOrd="1" destOrd="2" presId="urn:microsoft.com/office/officeart/2005/8/layout/vList4"/>
    <dgm:cxn modelId="{2A93D2FA-929E-4C56-94EA-90183638299C}" srcId="{7B64BD1C-A04E-4049-B5AD-7B665B4AB65D}" destId="{42100B2F-4E53-408F-B73F-96CFA2AA1EE1}" srcOrd="1" destOrd="0" parTransId="{A4B03800-8243-446B-8A37-1749884766A5}" sibTransId="{FC5B25E0-E947-476C-9B80-BCDE80D696DF}"/>
    <dgm:cxn modelId="{0590C2EB-1C1E-4A81-837D-A870C9FC9378}" type="presOf" srcId="{1E6869B1-CD7F-47C1-AFB9-578F0EBD8BF6}" destId="{22F3A947-EF22-49B4-84C2-A7D2ADA00621}" srcOrd="1" destOrd="1" presId="urn:microsoft.com/office/officeart/2005/8/layout/vList4"/>
    <dgm:cxn modelId="{A1064CFC-1EB3-4372-87F4-F52C5F7F9372}" type="presOf" srcId="{7B64BD1C-A04E-4049-B5AD-7B665B4AB65D}" destId="{22F3A947-EF22-49B4-84C2-A7D2ADA00621}" srcOrd="1" destOrd="0" presId="urn:microsoft.com/office/officeart/2005/8/layout/vList4"/>
    <dgm:cxn modelId="{9A00E12E-7A77-46F2-A0AA-432106056F21}" srcId="{E8264AB0-CB7F-4897-88D8-44EE510E9547}" destId="{00CD10B4-EAA4-49C0-B428-FCDB9716BC0E}" srcOrd="1" destOrd="0" parTransId="{C585AABB-398D-4A9A-AA13-327C546676F6}" sibTransId="{A606F387-60C8-4CC9-8AA7-A7EE0929AFED}"/>
    <dgm:cxn modelId="{E4D12AFD-4E23-4440-B97E-700BF22D7015}" type="presOf" srcId="{E8264AB0-CB7F-4897-88D8-44EE510E9547}" destId="{7E35D938-EEB6-4125-8163-FFF7C8464B4E}" srcOrd="0" destOrd="0" presId="urn:microsoft.com/office/officeart/2005/8/layout/vList4"/>
    <dgm:cxn modelId="{C3755059-E09C-4487-AA53-BD755C43C3CB}" type="presOf" srcId="{DA2A7465-FC4E-4792-A45C-FB55D2FE6A3E}" destId="{EF690397-AD0D-4DA6-9F3E-518691FE7E82}" srcOrd="0" destOrd="0" presId="urn:microsoft.com/office/officeart/2005/8/layout/vList4"/>
    <dgm:cxn modelId="{035E106C-9A26-4E79-95C9-926F8A9785B9}" type="presOf" srcId="{00CD10B4-EAA4-49C0-B428-FCDB9716BC0E}" destId="{B78E3A8C-3137-40E6-B046-B756E0ADEEDF}" srcOrd="1" destOrd="0" presId="urn:microsoft.com/office/officeart/2005/8/layout/vList4"/>
    <dgm:cxn modelId="{B0DCF49B-BD06-4B44-9FDE-5E46E263B67B}" type="presOf" srcId="{AF0E7D1C-D217-40E5-8C1D-D63AAAE970AA}" destId="{B78E3A8C-3137-40E6-B046-B756E0ADEEDF}" srcOrd="1" destOrd="1" presId="urn:microsoft.com/office/officeart/2005/8/layout/vList4"/>
    <dgm:cxn modelId="{6FBC354B-FE40-40B0-9C94-2E10E791067E}" type="presParOf" srcId="{7E35D938-EEB6-4125-8163-FFF7C8464B4E}" destId="{6782EB63-B454-4D58-AEC5-E087FBAF0ECC}" srcOrd="0" destOrd="0" presId="urn:microsoft.com/office/officeart/2005/8/layout/vList4"/>
    <dgm:cxn modelId="{0702AFA8-FDF6-4477-ACE0-87616D90CE8C}" type="presParOf" srcId="{6782EB63-B454-4D58-AEC5-E087FBAF0ECC}" destId="{95F0566F-CBDF-4503-850E-FCCA2166206A}" srcOrd="0" destOrd="0" presId="urn:microsoft.com/office/officeart/2005/8/layout/vList4"/>
    <dgm:cxn modelId="{DEDD0697-A550-4D9C-B922-651D22CEB5B0}" type="presParOf" srcId="{6782EB63-B454-4D58-AEC5-E087FBAF0ECC}" destId="{B59B331D-1C60-4DFD-BB8E-C75C97CB42DE}" srcOrd="1" destOrd="0" presId="urn:microsoft.com/office/officeart/2005/8/layout/vList4"/>
    <dgm:cxn modelId="{EF91222D-E9E0-4337-B9AD-3BD1508B66F0}" type="presParOf" srcId="{6782EB63-B454-4D58-AEC5-E087FBAF0ECC}" destId="{22F3A947-EF22-49B4-84C2-A7D2ADA00621}" srcOrd="2" destOrd="0" presId="urn:microsoft.com/office/officeart/2005/8/layout/vList4"/>
    <dgm:cxn modelId="{FE8B27B9-5D1F-4C03-B6A5-8437BF8CD1DA}" type="presParOf" srcId="{7E35D938-EEB6-4125-8163-FFF7C8464B4E}" destId="{3BA509E7-A099-469D-9657-C0CC80FEA258}" srcOrd="1" destOrd="0" presId="urn:microsoft.com/office/officeart/2005/8/layout/vList4"/>
    <dgm:cxn modelId="{4E32AB23-5B5F-4E52-9FE3-EBCFDE19B0A6}" type="presParOf" srcId="{7E35D938-EEB6-4125-8163-FFF7C8464B4E}" destId="{27E696B9-679A-4D71-8655-14B2F22EE64A}" srcOrd="2" destOrd="0" presId="urn:microsoft.com/office/officeart/2005/8/layout/vList4"/>
    <dgm:cxn modelId="{03098090-A10E-444F-8B28-06F199E742E0}" type="presParOf" srcId="{27E696B9-679A-4D71-8655-14B2F22EE64A}" destId="{80444383-BEC8-4121-B95F-1C61D6BB4A9F}" srcOrd="0" destOrd="0" presId="urn:microsoft.com/office/officeart/2005/8/layout/vList4"/>
    <dgm:cxn modelId="{A57FCF32-FD0F-4C56-BD92-1A9449FACB0A}" type="presParOf" srcId="{27E696B9-679A-4D71-8655-14B2F22EE64A}" destId="{C5F976AE-EF92-4681-9AFA-0A3729D77224}" srcOrd="1" destOrd="0" presId="urn:microsoft.com/office/officeart/2005/8/layout/vList4"/>
    <dgm:cxn modelId="{E0A3722D-FDF0-4B5A-8DE2-D11770FF49E6}" type="presParOf" srcId="{27E696B9-679A-4D71-8655-14B2F22EE64A}" destId="{B78E3A8C-3137-40E6-B046-B756E0ADEEDF}" srcOrd="2" destOrd="0" presId="urn:microsoft.com/office/officeart/2005/8/layout/vList4"/>
    <dgm:cxn modelId="{9970EED1-641D-4216-9358-ECB41FA38A86}" type="presParOf" srcId="{7E35D938-EEB6-4125-8163-FFF7C8464B4E}" destId="{535AAE66-514C-4282-B8A1-04A0C419BCAE}" srcOrd="3" destOrd="0" presId="urn:microsoft.com/office/officeart/2005/8/layout/vList4"/>
    <dgm:cxn modelId="{01634CCC-0EF6-4D0C-B275-92CE9CD8D453}" type="presParOf" srcId="{7E35D938-EEB6-4125-8163-FFF7C8464B4E}" destId="{90BDB14B-B3FB-4689-A228-97A3833248EA}" srcOrd="4" destOrd="0" presId="urn:microsoft.com/office/officeart/2005/8/layout/vList4"/>
    <dgm:cxn modelId="{310DAB2F-B91E-47C5-B7E5-D6B2D1F1BAF5}" type="presParOf" srcId="{90BDB14B-B3FB-4689-A228-97A3833248EA}" destId="{EF690397-AD0D-4DA6-9F3E-518691FE7E82}" srcOrd="0" destOrd="0" presId="urn:microsoft.com/office/officeart/2005/8/layout/vList4"/>
    <dgm:cxn modelId="{95290703-0FD6-483F-B337-893D472E2E23}" type="presParOf" srcId="{90BDB14B-B3FB-4689-A228-97A3833248EA}" destId="{599FE36F-A2B1-45FA-AC3A-F7C1C6429B79}" srcOrd="1" destOrd="0" presId="urn:microsoft.com/office/officeart/2005/8/layout/vList4"/>
    <dgm:cxn modelId="{7C06DBC6-680E-41AD-B917-915E2A0D4BD0}" type="presParOf" srcId="{90BDB14B-B3FB-4689-A228-97A3833248EA}" destId="{0D207E06-2F0C-4659-9885-31DF0D776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64AB0-CB7F-4897-88D8-44EE510E954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4BD1C-A04E-4049-B5AD-7B665B4AB65D}">
      <dgm:prSet phldrT="[Текст]"/>
      <dgm:spPr/>
      <dgm:t>
        <a:bodyPr/>
        <a:lstStyle/>
        <a:p>
          <a:r>
            <a:rPr lang="ru-RU" dirty="0" smtClean="0"/>
            <a:t>Инструктор-методист по адаптивной физической культуре</a:t>
          </a:r>
          <a:endParaRPr lang="ru-RU" dirty="0"/>
        </a:p>
      </dgm:t>
    </dgm:pt>
    <dgm:pt modelId="{B39B51F4-DF1E-4E30-90D6-B1CECAEF36D5}" type="parTrans" cxnId="{7780D0E2-AFEE-49B7-AE7B-E0640A076758}">
      <dgm:prSet/>
      <dgm:spPr/>
      <dgm:t>
        <a:bodyPr/>
        <a:lstStyle/>
        <a:p>
          <a:endParaRPr lang="ru-RU"/>
        </a:p>
      </dgm:t>
    </dgm:pt>
    <dgm:pt modelId="{0D99E3C2-EA59-4C09-A50B-AD42735A5E5C}" type="sibTrans" cxnId="{7780D0E2-AFEE-49B7-AE7B-E0640A076758}">
      <dgm:prSet/>
      <dgm:spPr/>
      <dgm:t>
        <a:bodyPr/>
        <a:lstStyle/>
        <a:p>
          <a:endParaRPr lang="ru-RU"/>
        </a:p>
      </dgm:t>
    </dgm:pt>
    <dgm:pt modelId="{1E6869B1-CD7F-47C1-AFB9-578F0EBD8BF6}">
      <dgm:prSet phldrT="[Текст]"/>
      <dgm:spPr/>
      <dgm:t>
        <a:bodyPr/>
        <a:lstStyle/>
        <a:p>
          <a:r>
            <a:rPr lang="ru-RU" dirty="0" smtClean="0"/>
            <a:t>Код ПС 05.004</a:t>
          </a:r>
          <a:endParaRPr lang="ru-RU" dirty="0"/>
        </a:p>
      </dgm:t>
    </dgm:pt>
    <dgm:pt modelId="{AF2114BE-9E9C-4A43-8FEA-E10C6E55D0E1}" type="parTrans" cxnId="{C739CE16-B036-4C8B-BF2A-AEF930947919}">
      <dgm:prSet/>
      <dgm:spPr/>
      <dgm:t>
        <a:bodyPr/>
        <a:lstStyle/>
        <a:p>
          <a:endParaRPr lang="ru-RU"/>
        </a:p>
      </dgm:t>
    </dgm:pt>
    <dgm:pt modelId="{987AD5ED-8EF4-430B-A1E2-7B73DC6C964D}" type="sibTrans" cxnId="{C739CE16-B036-4C8B-BF2A-AEF930947919}">
      <dgm:prSet/>
      <dgm:spPr/>
      <dgm:t>
        <a:bodyPr/>
        <a:lstStyle/>
        <a:p>
          <a:endParaRPr lang="ru-RU"/>
        </a:p>
      </dgm:t>
    </dgm:pt>
    <dgm:pt modelId="{42100B2F-4E53-408F-B73F-96CFA2AA1EE1}">
      <dgm:prSet phldrT="[Текст]"/>
      <dgm:spPr/>
      <dgm:t>
        <a:bodyPr/>
        <a:lstStyle/>
        <a:p>
          <a:r>
            <a:rPr lang="ru-RU" dirty="0" smtClean="0"/>
            <a:t>Приказ Минтруда № 526н от 04.08.2014</a:t>
          </a:r>
          <a:endParaRPr lang="ru-RU" dirty="0"/>
        </a:p>
      </dgm:t>
    </dgm:pt>
    <dgm:pt modelId="{A4B03800-8243-446B-8A37-1749884766A5}" type="parTrans" cxnId="{2A93D2FA-929E-4C56-94EA-90183638299C}">
      <dgm:prSet/>
      <dgm:spPr/>
      <dgm:t>
        <a:bodyPr/>
        <a:lstStyle/>
        <a:p>
          <a:endParaRPr lang="ru-RU"/>
        </a:p>
      </dgm:t>
    </dgm:pt>
    <dgm:pt modelId="{FC5B25E0-E947-476C-9B80-BCDE80D696DF}" type="sibTrans" cxnId="{2A93D2FA-929E-4C56-94EA-90183638299C}">
      <dgm:prSet/>
      <dgm:spPr/>
      <dgm:t>
        <a:bodyPr/>
        <a:lstStyle/>
        <a:p>
          <a:endParaRPr lang="ru-RU"/>
        </a:p>
      </dgm:t>
    </dgm:pt>
    <dgm:pt modelId="{00CD10B4-EAA4-49C0-B428-FCDB9716BC0E}">
      <dgm:prSet phldrT="[Текст]"/>
      <dgm:spPr/>
      <dgm:t>
        <a:bodyPr/>
        <a:lstStyle/>
        <a:p>
          <a:r>
            <a:rPr lang="ru-RU" dirty="0" smtClean="0"/>
            <a:t>Инструктор-методист</a:t>
          </a:r>
          <a:endParaRPr lang="ru-RU" dirty="0"/>
        </a:p>
      </dgm:t>
    </dgm:pt>
    <dgm:pt modelId="{C585AABB-398D-4A9A-AA13-327C546676F6}" type="parTrans" cxnId="{9A00E12E-7A77-46F2-A0AA-432106056F21}">
      <dgm:prSet/>
      <dgm:spPr/>
      <dgm:t>
        <a:bodyPr/>
        <a:lstStyle/>
        <a:p>
          <a:endParaRPr lang="ru-RU"/>
        </a:p>
      </dgm:t>
    </dgm:pt>
    <dgm:pt modelId="{A606F387-60C8-4CC9-8AA7-A7EE0929AFED}" type="sibTrans" cxnId="{9A00E12E-7A77-46F2-A0AA-432106056F21}">
      <dgm:prSet/>
      <dgm:spPr/>
      <dgm:t>
        <a:bodyPr/>
        <a:lstStyle/>
        <a:p>
          <a:endParaRPr lang="ru-RU"/>
        </a:p>
      </dgm:t>
    </dgm:pt>
    <dgm:pt modelId="{AF0E7D1C-D217-40E5-8C1D-D63AAAE970AA}">
      <dgm:prSet phldrT="[Текст]"/>
      <dgm:spPr/>
      <dgm:t>
        <a:bodyPr/>
        <a:lstStyle/>
        <a:p>
          <a:r>
            <a:rPr lang="ru-RU" dirty="0" smtClean="0"/>
            <a:t>Код ПС 05.005</a:t>
          </a:r>
          <a:endParaRPr lang="ru-RU" dirty="0"/>
        </a:p>
      </dgm:t>
    </dgm:pt>
    <dgm:pt modelId="{747E640F-8EF2-4397-866D-D26FC5A397E1}" type="parTrans" cxnId="{85D4529F-36BB-4815-831E-9B68F6BDDBF9}">
      <dgm:prSet/>
      <dgm:spPr/>
      <dgm:t>
        <a:bodyPr/>
        <a:lstStyle/>
        <a:p>
          <a:endParaRPr lang="ru-RU"/>
        </a:p>
      </dgm:t>
    </dgm:pt>
    <dgm:pt modelId="{1C96C02A-95FD-43B6-BF67-234350D0CCA3}" type="sibTrans" cxnId="{85D4529F-36BB-4815-831E-9B68F6BDDBF9}">
      <dgm:prSet/>
      <dgm:spPr/>
      <dgm:t>
        <a:bodyPr/>
        <a:lstStyle/>
        <a:p>
          <a:endParaRPr lang="ru-RU"/>
        </a:p>
      </dgm:t>
    </dgm:pt>
    <dgm:pt modelId="{852F8597-7888-4830-8BB8-6999F6443032}">
      <dgm:prSet phldrT="[Текст]"/>
      <dgm:spPr/>
      <dgm:t>
        <a:bodyPr/>
        <a:lstStyle/>
        <a:p>
          <a:r>
            <a:rPr lang="ru-RU" dirty="0" smtClean="0"/>
            <a:t>Приказ Минтруда № 630н от 08.09.2014</a:t>
          </a:r>
          <a:endParaRPr lang="ru-RU" dirty="0"/>
        </a:p>
      </dgm:t>
    </dgm:pt>
    <dgm:pt modelId="{D4F3B9D6-0AEA-46A8-A9CE-B7767A592137}" type="parTrans" cxnId="{AA475C5D-18E9-4D25-BA02-4C9477762365}">
      <dgm:prSet/>
      <dgm:spPr/>
      <dgm:t>
        <a:bodyPr/>
        <a:lstStyle/>
        <a:p>
          <a:endParaRPr lang="ru-RU"/>
        </a:p>
      </dgm:t>
    </dgm:pt>
    <dgm:pt modelId="{0C5BFFAC-C2AB-49DA-859C-8F09E6F45DC3}" type="sibTrans" cxnId="{AA475C5D-18E9-4D25-BA02-4C9477762365}">
      <dgm:prSet/>
      <dgm:spPr/>
      <dgm:t>
        <a:bodyPr/>
        <a:lstStyle/>
        <a:p>
          <a:endParaRPr lang="ru-RU"/>
        </a:p>
      </dgm:t>
    </dgm:pt>
    <dgm:pt modelId="{DA2A7465-FC4E-4792-A45C-FB55D2FE6A3E}">
      <dgm:prSet phldrT="[Текст]"/>
      <dgm:spPr/>
      <dgm:t>
        <a:bodyPr/>
        <a:lstStyle/>
        <a:p>
          <a:r>
            <a:rPr lang="ru-RU" dirty="0" smtClean="0"/>
            <a:t>Сопровождающий инвалидов, лиц с ограниченными возможностями здоровья и несовершеннолетних</a:t>
          </a:r>
          <a:endParaRPr lang="ru-RU" dirty="0"/>
        </a:p>
      </dgm:t>
    </dgm:pt>
    <dgm:pt modelId="{2B4D2AA4-5B90-4532-BA04-061699E50DDA}" type="parTrans" cxnId="{5073622F-84CB-4CB3-939B-6045FCB9609A}">
      <dgm:prSet/>
      <dgm:spPr/>
      <dgm:t>
        <a:bodyPr/>
        <a:lstStyle/>
        <a:p>
          <a:endParaRPr lang="ru-RU"/>
        </a:p>
      </dgm:t>
    </dgm:pt>
    <dgm:pt modelId="{78C7FA60-6575-4CF8-9113-72002103B2A2}" type="sibTrans" cxnId="{5073622F-84CB-4CB3-939B-6045FCB9609A}">
      <dgm:prSet/>
      <dgm:spPr/>
      <dgm:t>
        <a:bodyPr/>
        <a:lstStyle/>
        <a:p>
          <a:endParaRPr lang="ru-RU"/>
        </a:p>
      </dgm:t>
    </dgm:pt>
    <dgm:pt modelId="{F122DAE7-0474-4C69-AD1F-0D5EBD5117DA}">
      <dgm:prSet phldrT="[Текст]"/>
      <dgm:spPr/>
      <dgm:t>
        <a:bodyPr/>
        <a:lstStyle/>
        <a:p>
          <a:r>
            <a:rPr lang="ru-RU" dirty="0" smtClean="0"/>
            <a:t>Код ПС 05.006</a:t>
          </a:r>
          <a:endParaRPr lang="ru-RU" dirty="0"/>
        </a:p>
      </dgm:t>
    </dgm:pt>
    <dgm:pt modelId="{42C3B7F6-36F6-4F91-9D34-684F80C8FE46}" type="parTrans" cxnId="{788841B5-CC9F-45ED-B736-25BB368A4EFB}">
      <dgm:prSet/>
      <dgm:spPr/>
      <dgm:t>
        <a:bodyPr/>
        <a:lstStyle/>
        <a:p>
          <a:endParaRPr lang="ru-RU"/>
        </a:p>
      </dgm:t>
    </dgm:pt>
    <dgm:pt modelId="{6C2AA5D5-1868-4718-9E6E-3C62E7E12E20}" type="sibTrans" cxnId="{788841B5-CC9F-45ED-B736-25BB368A4EFB}">
      <dgm:prSet/>
      <dgm:spPr/>
      <dgm:t>
        <a:bodyPr/>
        <a:lstStyle/>
        <a:p>
          <a:endParaRPr lang="ru-RU"/>
        </a:p>
      </dgm:t>
    </dgm:pt>
    <dgm:pt modelId="{24967A3F-7E2E-4C73-895A-35136F7D61F7}">
      <dgm:prSet phldrT="[Текст]"/>
      <dgm:spPr/>
      <dgm:t>
        <a:bodyPr/>
        <a:lstStyle/>
        <a:p>
          <a:r>
            <a:rPr lang="ru-RU" dirty="0" smtClean="0"/>
            <a:t>Приказ Минтруда № 871н от 16.11.2015</a:t>
          </a:r>
          <a:endParaRPr lang="ru-RU" dirty="0"/>
        </a:p>
      </dgm:t>
    </dgm:pt>
    <dgm:pt modelId="{7AE427F0-AEBC-41A2-BB6E-945CAB32C6F2}" type="parTrans" cxnId="{F6DBE2C1-EA66-4DC4-B4E4-8D9EF2FF3D25}">
      <dgm:prSet/>
      <dgm:spPr/>
      <dgm:t>
        <a:bodyPr/>
        <a:lstStyle/>
        <a:p>
          <a:endParaRPr lang="ru-RU"/>
        </a:p>
      </dgm:t>
    </dgm:pt>
    <dgm:pt modelId="{30D584CE-0851-4465-A655-A7F3154833D8}" type="sibTrans" cxnId="{F6DBE2C1-EA66-4DC4-B4E4-8D9EF2FF3D25}">
      <dgm:prSet/>
      <dgm:spPr/>
      <dgm:t>
        <a:bodyPr/>
        <a:lstStyle/>
        <a:p>
          <a:endParaRPr lang="ru-RU"/>
        </a:p>
      </dgm:t>
    </dgm:pt>
    <dgm:pt modelId="{7E35D938-EEB6-4125-8163-FFF7C8464B4E}" type="pres">
      <dgm:prSet presAssocID="{E8264AB0-CB7F-4897-88D8-44EE510E95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2EB63-B454-4D58-AEC5-E087FBAF0ECC}" type="pres">
      <dgm:prSet presAssocID="{7B64BD1C-A04E-4049-B5AD-7B665B4AB65D}" presName="comp" presStyleCnt="0"/>
      <dgm:spPr/>
    </dgm:pt>
    <dgm:pt modelId="{95F0566F-CBDF-4503-850E-FCCA2166206A}" type="pres">
      <dgm:prSet presAssocID="{7B64BD1C-A04E-4049-B5AD-7B665B4AB65D}" presName="box" presStyleLbl="node1" presStyleIdx="0" presStyleCnt="3"/>
      <dgm:spPr/>
      <dgm:t>
        <a:bodyPr/>
        <a:lstStyle/>
        <a:p>
          <a:endParaRPr lang="ru-RU"/>
        </a:p>
      </dgm:t>
    </dgm:pt>
    <dgm:pt modelId="{B59B331D-1C60-4DFD-BB8E-C75C97CB42DE}" type="pres">
      <dgm:prSet presAssocID="{7B64BD1C-A04E-4049-B5AD-7B665B4AB65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F3A947-EF22-49B4-84C2-A7D2ADA00621}" type="pres">
      <dgm:prSet presAssocID="{7B64BD1C-A04E-4049-B5AD-7B665B4AB65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09E7-A099-469D-9657-C0CC80FEA258}" type="pres">
      <dgm:prSet presAssocID="{0D99E3C2-EA59-4C09-A50B-AD42735A5E5C}" presName="spacer" presStyleCnt="0"/>
      <dgm:spPr/>
    </dgm:pt>
    <dgm:pt modelId="{27E696B9-679A-4D71-8655-14B2F22EE64A}" type="pres">
      <dgm:prSet presAssocID="{00CD10B4-EAA4-49C0-B428-FCDB9716BC0E}" presName="comp" presStyleCnt="0"/>
      <dgm:spPr/>
    </dgm:pt>
    <dgm:pt modelId="{80444383-BEC8-4121-B95F-1C61D6BB4A9F}" type="pres">
      <dgm:prSet presAssocID="{00CD10B4-EAA4-49C0-B428-FCDB9716BC0E}" presName="box" presStyleLbl="node1" presStyleIdx="1" presStyleCnt="3"/>
      <dgm:spPr/>
      <dgm:t>
        <a:bodyPr/>
        <a:lstStyle/>
        <a:p>
          <a:endParaRPr lang="ru-RU"/>
        </a:p>
      </dgm:t>
    </dgm:pt>
    <dgm:pt modelId="{C5F976AE-EF92-4681-9AFA-0A3729D77224}" type="pres">
      <dgm:prSet presAssocID="{00CD10B4-EAA4-49C0-B428-FCDB9716BC0E}" presName="img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8E3A8C-3137-40E6-B046-B756E0ADEEDF}" type="pres">
      <dgm:prSet presAssocID="{00CD10B4-EAA4-49C0-B428-FCDB9716BC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AAE66-514C-4282-B8A1-04A0C419BCAE}" type="pres">
      <dgm:prSet presAssocID="{A606F387-60C8-4CC9-8AA7-A7EE0929AFED}" presName="spacer" presStyleCnt="0"/>
      <dgm:spPr/>
    </dgm:pt>
    <dgm:pt modelId="{90BDB14B-B3FB-4689-A228-97A3833248EA}" type="pres">
      <dgm:prSet presAssocID="{DA2A7465-FC4E-4792-A45C-FB55D2FE6A3E}" presName="comp" presStyleCnt="0"/>
      <dgm:spPr/>
    </dgm:pt>
    <dgm:pt modelId="{EF690397-AD0D-4DA6-9F3E-518691FE7E82}" type="pres">
      <dgm:prSet presAssocID="{DA2A7465-FC4E-4792-A45C-FB55D2FE6A3E}" presName="box" presStyleLbl="node1" presStyleIdx="2" presStyleCnt="3"/>
      <dgm:spPr/>
      <dgm:t>
        <a:bodyPr/>
        <a:lstStyle/>
        <a:p>
          <a:endParaRPr lang="ru-RU"/>
        </a:p>
      </dgm:t>
    </dgm:pt>
    <dgm:pt modelId="{599FE36F-A2B1-45FA-AC3A-F7C1C6429B79}" type="pres">
      <dgm:prSet presAssocID="{DA2A7465-FC4E-4792-A45C-FB55D2FE6A3E}" presName="img" presStyleLbl="fgImgPlace1" presStyleIdx="2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D207E06-2F0C-4659-9885-31DF0D77673E}" type="pres">
      <dgm:prSet presAssocID="{DA2A7465-FC4E-4792-A45C-FB55D2FE6A3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45F2F-8372-43F0-A72D-A58FB125FF2F}" type="presOf" srcId="{DA2A7465-FC4E-4792-A45C-FB55D2FE6A3E}" destId="{EF690397-AD0D-4DA6-9F3E-518691FE7E82}" srcOrd="0" destOrd="0" presId="urn:microsoft.com/office/officeart/2005/8/layout/vList4"/>
    <dgm:cxn modelId="{D0A3B0FE-8B0D-4853-8C85-DB7CFE75796B}" type="presOf" srcId="{DA2A7465-FC4E-4792-A45C-FB55D2FE6A3E}" destId="{0D207E06-2F0C-4659-9885-31DF0D77673E}" srcOrd="1" destOrd="0" presId="urn:microsoft.com/office/officeart/2005/8/layout/vList4"/>
    <dgm:cxn modelId="{6317AEC4-4822-4B0C-B8D2-8BE7F8FBD8F4}" type="presOf" srcId="{00CD10B4-EAA4-49C0-B428-FCDB9716BC0E}" destId="{80444383-BEC8-4121-B95F-1C61D6BB4A9F}" srcOrd="0" destOrd="0" presId="urn:microsoft.com/office/officeart/2005/8/layout/vList4"/>
    <dgm:cxn modelId="{C739CE16-B036-4C8B-BF2A-AEF930947919}" srcId="{7B64BD1C-A04E-4049-B5AD-7B665B4AB65D}" destId="{1E6869B1-CD7F-47C1-AFB9-578F0EBD8BF6}" srcOrd="0" destOrd="0" parTransId="{AF2114BE-9E9C-4A43-8FEA-E10C6E55D0E1}" sibTransId="{987AD5ED-8EF4-430B-A1E2-7B73DC6C964D}"/>
    <dgm:cxn modelId="{5073622F-84CB-4CB3-939B-6045FCB9609A}" srcId="{E8264AB0-CB7F-4897-88D8-44EE510E9547}" destId="{DA2A7465-FC4E-4792-A45C-FB55D2FE6A3E}" srcOrd="2" destOrd="0" parTransId="{2B4D2AA4-5B90-4532-BA04-061699E50DDA}" sibTransId="{78C7FA60-6575-4CF8-9113-72002103B2A2}"/>
    <dgm:cxn modelId="{7780D0E2-AFEE-49B7-AE7B-E0640A076758}" srcId="{E8264AB0-CB7F-4897-88D8-44EE510E9547}" destId="{7B64BD1C-A04E-4049-B5AD-7B665B4AB65D}" srcOrd="0" destOrd="0" parTransId="{B39B51F4-DF1E-4E30-90D6-B1CECAEF36D5}" sibTransId="{0D99E3C2-EA59-4C09-A50B-AD42735A5E5C}"/>
    <dgm:cxn modelId="{BB474C59-87CD-4514-94EE-CD6EFA3D924C}" type="presOf" srcId="{42100B2F-4E53-408F-B73F-96CFA2AA1EE1}" destId="{22F3A947-EF22-49B4-84C2-A7D2ADA00621}" srcOrd="1" destOrd="2" presId="urn:microsoft.com/office/officeart/2005/8/layout/vList4"/>
    <dgm:cxn modelId="{0620352A-5450-461B-A8A9-4AA2E5D2A17B}" type="presOf" srcId="{7B64BD1C-A04E-4049-B5AD-7B665B4AB65D}" destId="{22F3A947-EF22-49B4-84C2-A7D2ADA00621}" srcOrd="1" destOrd="0" presId="urn:microsoft.com/office/officeart/2005/8/layout/vList4"/>
    <dgm:cxn modelId="{53C2A264-425F-48A4-836B-15D4453BF33E}" type="presOf" srcId="{24967A3F-7E2E-4C73-895A-35136F7D61F7}" destId="{EF690397-AD0D-4DA6-9F3E-518691FE7E82}" srcOrd="0" destOrd="2" presId="urn:microsoft.com/office/officeart/2005/8/layout/vList4"/>
    <dgm:cxn modelId="{6FB9C831-B9F3-473A-8F93-0DA11F4F88B9}" type="presOf" srcId="{00CD10B4-EAA4-49C0-B428-FCDB9716BC0E}" destId="{B78E3A8C-3137-40E6-B046-B756E0ADEEDF}" srcOrd="1" destOrd="0" presId="urn:microsoft.com/office/officeart/2005/8/layout/vList4"/>
    <dgm:cxn modelId="{D1A13C5B-5247-480C-8D8E-883BD53B3F66}" type="presOf" srcId="{24967A3F-7E2E-4C73-895A-35136F7D61F7}" destId="{0D207E06-2F0C-4659-9885-31DF0D77673E}" srcOrd="1" destOrd="2" presId="urn:microsoft.com/office/officeart/2005/8/layout/vList4"/>
    <dgm:cxn modelId="{6BFC0FC6-6E96-420A-8E2A-3A53D7B629A6}" type="presOf" srcId="{1E6869B1-CD7F-47C1-AFB9-578F0EBD8BF6}" destId="{22F3A947-EF22-49B4-84C2-A7D2ADA00621}" srcOrd="1" destOrd="1" presId="urn:microsoft.com/office/officeart/2005/8/layout/vList4"/>
    <dgm:cxn modelId="{788841B5-CC9F-45ED-B736-25BB368A4EFB}" srcId="{DA2A7465-FC4E-4792-A45C-FB55D2FE6A3E}" destId="{F122DAE7-0474-4C69-AD1F-0D5EBD5117DA}" srcOrd="0" destOrd="0" parTransId="{42C3B7F6-36F6-4F91-9D34-684F80C8FE46}" sibTransId="{6C2AA5D5-1868-4718-9E6E-3C62E7E12E20}"/>
    <dgm:cxn modelId="{10DDB692-B53E-449F-971F-FA9C6DFD2AAA}" type="presOf" srcId="{852F8597-7888-4830-8BB8-6999F6443032}" destId="{80444383-BEC8-4121-B95F-1C61D6BB4A9F}" srcOrd="0" destOrd="2" presId="urn:microsoft.com/office/officeart/2005/8/layout/vList4"/>
    <dgm:cxn modelId="{4B7912AF-D1D9-483E-B74E-B512C02DD11C}" type="presOf" srcId="{E8264AB0-CB7F-4897-88D8-44EE510E9547}" destId="{7E35D938-EEB6-4125-8163-FFF7C8464B4E}" srcOrd="0" destOrd="0" presId="urn:microsoft.com/office/officeart/2005/8/layout/vList4"/>
    <dgm:cxn modelId="{F6DBE2C1-EA66-4DC4-B4E4-8D9EF2FF3D25}" srcId="{DA2A7465-FC4E-4792-A45C-FB55D2FE6A3E}" destId="{24967A3F-7E2E-4C73-895A-35136F7D61F7}" srcOrd="1" destOrd="0" parTransId="{7AE427F0-AEBC-41A2-BB6E-945CAB32C6F2}" sibTransId="{30D584CE-0851-4465-A655-A7F3154833D8}"/>
    <dgm:cxn modelId="{3443C997-EAFA-4E50-9236-8D4802B14F17}" type="presOf" srcId="{7B64BD1C-A04E-4049-B5AD-7B665B4AB65D}" destId="{95F0566F-CBDF-4503-850E-FCCA2166206A}" srcOrd="0" destOrd="0" presId="urn:microsoft.com/office/officeart/2005/8/layout/vList4"/>
    <dgm:cxn modelId="{0207143B-8993-4514-BB5C-9C53231DE87E}" type="presOf" srcId="{852F8597-7888-4830-8BB8-6999F6443032}" destId="{B78E3A8C-3137-40E6-B046-B756E0ADEEDF}" srcOrd="1" destOrd="2" presId="urn:microsoft.com/office/officeart/2005/8/layout/vList4"/>
    <dgm:cxn modelId="{E7E157D0-FCF4-4E4F-AB15-C9B684AE53F8}" type="presOf" srcId="{F122DAE7-0474-4C69-AD1F-0D5EBD5117DA}" destId="{EF690397-AD0D-4DA6-9F3E-518691FE7E82}" srcOrd="0" destOrd="1" presId="urn:microsoft.com/office/officeart/2005/8/layout/vList4"/>
    <dgm:cxn modelId="{AA475C5D-18E9-4D25-BA02-4C9477762365}" srcId="{00CD10B4-EAA4-49C0-B428-FCDB9716BC0E}" destId="{852F8597-7888-4830-8BB8-6999F6443032}" srcOrd="1" destOrd="0" parTransId="{D4F3B9D6-0AEA-46A8-A9CE-B7767A592137}" sibTransId="{0C5BFFAC-C2AB-49DA-859C-8F09E6F45DC3}"/>
    <dgm:cxn modelId="{85D4529F-36BB-4815-831E-9B68F6BDDBF9}" srcId="{00CD10B4-EAA4-49C0-B428-FCDB9716BC0E}" destId="{AF0E7D1C-D217-40E5-8C1D-D63AAAE970AA}" srcOrd="0" destOrd="0" parTransId="{747E640F-8EF2-4397-866D-D26FC5A397E1}" sibTransId="{1C96C02A-95FD-43B6-BF67-234350D0CCA3}"/>
    <dgm:cxn modelId="{A752EDE6-4AF6-43C7-8535-0343A8545C06}" type="presOf" srcId="{42100B2F-4E53-408F-B73F-96CFA2AA1EE1}" destId="{95F0566F-CBDF-4503-850E-FCCA2166206A}" srcOrd="0" destOrd="2" presId="urn:microsoft.com/office/officeart/2005/8/layout/vList4"/>
    <dgm:cxn modelId="{F4E8936D-A2EA-401B-99DB-C54CE94BBAD7}" type="presOf" srcId="{F122DAE7-0474-4C69-AD1F-0D5EBD5117DA}" destId="{0D207E06-2F0C-4659-9885-31DF0D77673E}" srcOrd="1" destOrd="1" presId="urn:microsoft.com/office/officeart/2005/8/layout/vList4"/>
    <dgm:cxn modelId="{F0178820-1142-4A43-BFEA-E586134D7633}" type="presOf" srcId="{1E6869B1-CD7F-47C1-AFB9-578F0EBD8BF6}" destId="{95F0566F-CBDF-4503-850E-FCCA2166206A}" srcOrd="0" destOrd="1" presId="urn:microsoft.com/office/officeart/2005/8/layout/vList4"/>
    <dgm:cxn modelId="{2A93D2FA-929E-4C56-94EA-90183638299C}" srcId="{7B64BD1C-A04E-4049-B5AD-7B665B4AB65D}" destId="{42100B2F-4E53-408F-B73F-96CFA2AA1EE1}" srcOrd="1" destOrd="0" parTransId="{A4B03800-8243-446B-8A37-1749884766A5}" sibTransId="{FC5B25E0-E947-476C-9B80-BCDE80D696DF}"/>
    <dgm:cxn modelId="{9A00E12E-7A77-46F2-A0AA-432106056F21}" srcId="{E8264AB0-CB7F-4897-88D8-44EE510E9547}" destId="{00CD10B4-EAA4-49C0-B428-FCDB9716BC0E}" srcOrd="1" destOrd="0" parTransId="{C585AABB-398D-4A9A-AA13-327C546676F6}" sibTransId="{A606F387-60C8-4CC9-8AA7-A7EE0929AFED}"/>
    <dgm:cxn modelId="{845DCB8E-1D06-4763-BDE9-629FF7B7BC6C}" type="presOf" srcId="{AF0E7D1C-D217-40E5-8C1D-D63AAAE970AA}" destId="{B78E3A8C-3137-40E6-B046-B756E0ADEEDF}" srcOrd="1" destOrd="1" presId="urn:microsoft.com/office/officeart/2005/8/layout/vList4"/>
    <dgm:cxn modelId="{DF92D246-6DDE-4FE0-BF0E-CB2FE40D155A}" type="presOf" srcId="{AF0E7D1C-D217-40E5-8C1D-D63AAAE970AA}" destId="{80444383-BEC8-4121-B95F-1C61D6BB4A9F}" srcOrd="0" destOrd="1" presId="urn:microsoft.com/office/officeart/2005/8/layout/vList4"/>
    <dgm:cxn modelId="{3809CC2E-2C1C-467F-AC32-C80FC31F76DC}" type="presParOf" srcId="{7E35D938-EEB6-4125-8163-FFF7C8464B4E}" destId="{6782EB63-B454-4D58-AEC5-E087FBAF0ECC}" srcOrd="0" destOrd="0" presId="urn:microsoft.com/office/officeart/2005/8/layout/vList4"/>
    <dgm:cxn modelId="{25A230DB-B6F6-4444-8A43-62E1B3466D58}" type="presParOf" srcId="{6782EB63-B454-4D58-AEC5-E087FBAF0ECC}" destId="{95F0566F-CBDF-4503-850E-FCCA2166206A}" srcOrd="0" destOrd="0" presId="urn:microsoft.com/office/officeart/2005/8/layout/vList4"/>
    <dgm:cxn modelId="{E6B903B4-F73E-414D-82D0-7445D004EE17}" type="presParOf" srcId="{6782EB63-B454-4D58-AEC5-E087FBAF0ECC}" destId="{B59B331D-1C60-4DFD-BB8E-C75C97CB42DE}" srcOrd="1" destOrd="0" presId="urn:microsoft.com/office/officeart/2005/8/layout/vList4"/>
    <dgm:cxn modelId="{D213C0EA-43BA-404B-AD26-A0482AFF2E24}" type="presParOf" srcId="{6782EB63-B454-4D58-AEC5-E087FBAF0ECC}" destId="{22F3A947-EF22-49B4-84C2-A7D2ADA00621}" srcOrd="2" destOrd="0" presId="urn:microsoft.com/office/officeart/2005/8/layout/vList4"/>
    <dgm:cxn modelId="{F89914BF-9667-4099-AA4D-7E283C77969F}" type="presParOf" srcId="{7E35D938-EEB6-4125-8163-FFF7C8464B4E}" destId="{3BA509E7-A099-469D-9657-C0CC80FEA258}" srcOrd="1" destOrd="0" presId="urn:microsoft.com/office/officeart/2005/8/layout/vList4"/>
    <dgm:cxn modelId="{CE1E5AA7-0B8D-4BB7-BF57-D09EF8711DEF}" type="presParOf" srcId="{7E35D938-EEB6-4125-8163-FFF7C8464B4E}" destId="{27E696B9-679A-4D71-8655-14B2F22EE64A}" srcOrd="2" destOrd="0" presId="urn:microsoft.com/office/officeart/2005/8/layout/vList4"/>
    <dgm:cxn modelId="{7CD739B2-BF4E-475C-8372-65ADA7725410}" type="presParOf" srcId="{27E696B9-679A-4D71-8655-14B2F22EE64A}" destId="{80444383-BEC8-4121-B95F-1C61D6BB4A9F}" srcOrd="0" destOrd="0" presId="urn:microsoft.com/office/officeart/2005/8/layout/vList4"/>
    <dgm:cxn modelId="{7D346954-294C-461C-99F1-72C3693D4331}" type="presParOf" srcId="{27E696B9-679A-4D71-8655-14B2F22EE64A}" destId="{C5F976AE-EF92-4681-9AFA-0A3729D77224}" srcOrd="1" destOrd="0" presId="urn:microsoft.com/office/officeart/2005/8/layout/vList4"/>
    <dgm:cxn modelId="{577CBB9E-4B4A-43BF-8A83-1FB7D4D95530}" type="presParOf" srcId="{27E696B9-679A-4D71-8655-14B2F22EE64A}" destId="{B78E3A8C-3137-40E6-B046-B756E0ADEEDF}" srcOrd="2" destOrd="0" presId="urn:microsoft.com/office/officeart/2005/8/layout/vList4"/>
    <dgm:cxn modelId="{D2F52295-4322-4872-8F2A-6D35B4E58BEF}" type="presParOf" srcId="{7E35D938-EEB6-4125-8163-FFF7C8464B4E}" destId="{535AAE66-514C-4282-B8A1-04A0C419BCAE}" srcOrd="3" destOrd="0" presId="urn:microsoft.com/office/officeart/2005/8/layout/vList4"/>
    <dgm:cxn modelId="{CEC438F8-9218-4F1C-B59C-E7B995443F0C}" type="presParOf" srcId="{7E35D938-EEB6-4125-8163-FFF7C8464B4E}" destId="{90BDB14B-B3FB-4689-A228-97A3833248EA}" srcOrd="4" destOrd="0" presId="urn:microsoft.com/office/officeart/2005/8/layout/vList4"/>
    <dgm:cxn modelId="{9E7AB287-8806-4F2E-80E8-2DD337F89135}" type="presParOf" srcId="{90BDB14B-B3FB-4689-A228-97A3833248EA}" destId="{EF690397-AD0D-4DA6-9F3E-518691FE7E82}" srcOrd="0" destOrd="0" presId="urn:microsoft.com/office/officeart/2005/8/layout/vList4"/>
    <dgm:cxn modelId="{E7C75321-7C3E-4931-9A6D-DDB27B518A1F}" type="presParOf" srcId="{90BDB14B-B3FB-4689-A228-97A3833248EA}" destId="{599FE36F-A2B1-45FA-AC3A-F7C1C6429B79}" srcOrd="1" destOrd="0" presId="urn:microsoft.com/office/officeart/2005/8/layout/vList4"/>
    <dgm:cxn modelId="{2EB241A0-FD59-411D-BEFF-09E783262932}" type="presParOf" srcId="{90BDB14B-B3FB-4689-A228-97A3833248EA}" destId="{0D207E06-2F0C-4659-9885-31DF0D776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64AB0-CB7F-4897-88D8-44EE510E954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4BD1C-A04E-4049-B5AD-7B665B4AB65D}">
      <dgm:prSet phldrT="[Текст]"/>
      <dgm:spPr/>
      <dgm:t>
        <a:bodyPr/>
        <a:lstStyle/>
        <a:p>
          <a:r>
            <a:rPr lang="ru-RU" dirty="0" smtClean="0"/>
            <a:t>Спортивный судья</a:t>
          </a:r>
          <a:endParaRPr lang="ru-RU" dirty="0"/>
        </a:p>
      </dgm:t>
    </dgm:pt>
    <dgm:pt modelId="{B39B51F4-DF1E-4E30-90D6-B1CECAEF36D5}" type="parTrans" cxnId="{7780D0E2-AFEE-49B7-AE7B-E0640A076758}">
      <dgm:prSet/>
      <dgm:spPr/>
      <dgm:t>
        <a:bodyPr/>
        <a:lstStyle/>
        <a:p>
          <a:endParaRPr lang="ru-RU"/>
        </a:p>
      </dgm:t>
    </dgm:pt>
    <dgm:pt modelId="{0D99E3C2-EA59-4C09-A50B-AD42735A5E5C}" type="sibTrans" cxnId="{7780D0E2-AFEE-49B7-AE7B-E0640A076758}">
      <dgm:prSet/>
      <dgm:spPr/>
      <dgm:t>
        <a:bodyPr/>
        <a:lstStyle/>
        <a:p>
          <a:endParaRPr lang="ru-RU"/>
        </a:p>
      </dgm:t>
    </dgm:pt>
    <dgm:pt modelId="{1E6869B1-CD7F-47C1-AFB9-578F0EBD8BF6}">
      <dgm:prSet phldrT="[Текст]"/>
      <dgm:spPr/>
      <dgm:t>
        <a:bodyPr/>
        <a:lstStyle/>
        <a:p>
          <a:r>
            <a:rPr lang="ru-RU" dirty="0" smtClean="0"/>
            <a:t>Код ПС 05.007</a:t>
          </a:r>
          <a:endParaRPr lang="ru-RU" dirty="0"/>
        </a:p>
      </dgm:t>
    </dgm:pt>
    <dgm:pt modelId="{AF2114BE-9E9C-4A43-8FEA-E10C6E55D0E1}" type="parTrans" cxnId="{C739CE16-B036-4C8B-BF2A-AEF930947919}">
      <dgm:prSet/>
      <dgm:spPr/>
      <dgm:t>
        <a:bodyPr/>
        <a:lstStyle/>
        <a:p>
          <a:endParaRPr lang="ru-RU"/>
        </a:p>
      </dgm:t>
    </dgm:pt>
    <dgm:pt modelId="{987AD5ED-8EF4-430B-A1E2-7B73DC6C964D}" type="sibTrans" cxnId="{C739CE16-B036-4C8B-BF2A-AEF930947919}">
      <dgm:prSet/>
      <dgm:spPr/>
      <dgm:t>
        <a:bodyPr/>
        <a:lstStyle/>
        <a:p>
          <a:endParaRPr lang="ru-RU"/>
        </a:p>
      </dgm:t>
    </dgm:pt>
    <dgm:pt modelId="{42100B2F-4E53-408F-B73F-96CFA2AA1EE1}">
      <dgm:prSet phldrT="[Текст]"/>
      <dgm:spPr/>
      <dgm:t>
        <a:bodyPr/>
        <a:lstStyle/>
        <a:p>
          <a:r>
            <a:rPr lang="ru-RU" dirty="0" smtClean="0"/>
            <a:t>Приказ Минтруда № 769н от 23.10.2015</a:t>
          </a:r>
          <a:endParaRPr lang="ru-RU" dirty="0"/>
        </a:p>
      </dgm:t>
    </dgm:pt>
    <dgm:pt modelId="{A4B03800-8243-446B-8A37-1749884766A5}" type="parTrans" cxnId="{2A93D2FA-929E-4C56-94EA-90183638299C}">
      <dgm:prSet/>
      <dgm:spPr/>
      <dgm:t>
        <a:bodyPr/>
        <a:lstStyle/>
        <a:p>
          <a:endParaRPr lang="ru-RU"/>
        </a:p>
      </dgm:t>
    </dgm:pt>
    <dgm:pt modelId="{FC5B25E0-E947-476C-9B80-BCDE80D696DF}" type="sibTrans" cxnId="{2A93D2FA-929E-4C56-94EA-90183638299C}">
      <dgm:prSet/>
      <dgm:spPr/>
      <dgm:t>
        <a:bodyPr/>
        <a:lstStyle/>
        <a:p>
          <a:endParaRPr lang="ru-RU"/>
        </a:p>
      </dgm:t>
    </dgm:pt>
    <dgm:pt modelId="{00CD10B4-EAA4-49C0-B428-FCDB9716BC0E}">
      <dgm:prSet phldrT="[Текст]"/>
      <dgm:spPr/>
      <dgm:t>
        <a:bodyPr/>
        <a:lstStyle/>
        <a:p>
          <a:r>
            <a:rPr lang="ru-RU" dirty="0" smtClean="0"/>
            <a:t>Руководитель организации (подразделения организации), осуществляющей деятельность в области физической культуры и спорта</a:t>
          </a:r>
          <a:endParaRPr lang="ru-RU" dirty="0"/>
        </a:p>
      </dgm:t>
    </dgm:pt>
    <dgm:pt modelId="{C585AABB-398D-4A9A-AA13-327C546676F6}" type="parTrans" cxnId="{9A00E12E-7A77-46F2-A0AA-432106056F21}">
      <dgm:prSet/>
      <dgm:spPr/>
      <dgm:t>
        <a:bodyPr/>
        <a:lstStyle/>
        <a:p>
          <a:endParaRPr lang="ru-RU"/>
        </a:p>
      </dgm:t>
    </dgm:pt>
    <dgm:pt modelId="{A606F387-60C8-4CC9-8AA7-A7EE0929AFED}" type="sibTrans" cxnId="{9A00E12E-7A77-46F2-A0AA-432106056F21}">
      <dgm:prSet/>
      <dgm:spPr/>
      <dgm:t>
        <a:bodyPr/>
        <a:lstStyle/>
        <a:p>
          <a:endParaRPr lang="ru-RU"/>
        </a:p>
      </dgm:t>
    </dgm:pt>
    <dgm:pt modelId="{AF0E7D1C-D217-40E5-8C1D-D63AAAE970AA}">
      <dgm:prSet phldrT="[Текст]"/>
      <dgm:spPr/>
      <dgm:t>
        <a:bodyPr/>
        <a:lstStyle/>
        <a:p>
          <a:r>
            <a:rPr lang="ru-RU" dirty="0" smtClean="0"/>
            <a:t>Код ПС 05.008</a:t>
          </a:r>
          <a:endParaRPr lang="ru-RU" dirty="0"/>
        </a:p>
      </dgm:t>
    </dgm:pt>
    <dgm:pt modelId="{747E640F-8EF2-4397-866D-D26FC5A397E1}" type="parTrans" cxnId="{85D4529F-36BB-4815-831E-9B68F6BDDBF9}">
      <dgm:prSet/>
      <dgm:spPr/>
      <dgm:t>
        <a:bodyPr/>
        <a:lstStyle/>
        <a:p>
          <a:endParaRPr lang="ru-RU"/>
        </a:p>
      </dgm:t>
    </dgm:pt>
    <dgm:pt modelId="{1C96C02A-95FD-43B6-BF67-234350D0CCA3}" type="sibTrans" cxnId="{85D4529F-36BB-4815-831E-9B68F6BDDBF9}">
      <dgm:prSet/>
      <dgm:spPr/>
      <dgm:t>
        <a:bodyPr/>
        <a:lstStyle/>
        <a:p>
          <a:endParaRPr lang="ru-RU"/>
        </a:p>
      </dgm:t>
    </dgm:pt>
    <dgm:pt modelId="{852F8597-7888-4830-8BB8-6999F6443032}">
      <dgm:prSet phldrT="[Текст]"/>
      <dgm:spPr/>
      <dgm:t>
        <a:bodyPr/>
        <a:lstStyle/>
        <a:p>
          <a:r>
            <a:rPr lang="ru-RU" dirty="0" smtClean="0"/>
            <a:t>Приказ Минтруда № 798н от 29.10.2015</a:t>
          </a:r>
          <a:endParaRPr lang="ru-RU" dirty="0"/>
        </a:p>
      </dgm:t>
    </dgm:pt>
    <dgm:pt modelId="{D4F3B9D6-0AEA-46A8-A9CE-B7767A592137}" type="parTrans" cxnId="{AA475C5D-18E9-4D25-BA02-4C9477762365}">
      <dgm:prSet/>
      <dgm:spPr/>
      <dgm:t>
        <a:bodyPr/>
        <a:lstStyle/>
        <a:p>
          <a:endParaRPr lang="ru-RU"/>
        </a:p>
      </dgm:t>
    </dgm:pt>
    <dgm:pt modelId="{0C5BFFAC-C2AB-49DA-859C-8F09E6F45DC3}" type="sibTrans" cxnId="{AA475C5D-18E9-4D25-BA02-4C9477762365}">
      <dgm:prSet/>
      <dgm:spPr/>
      <dgm:t>
        <a:bodyPr/>
        <a:lstStyle/>
        <a:p>
          <a:endParaRPr lang="ru-RU"/>
        </a:p>
      </dgm:t>
    </dgm:pt>
    <dgm:pt modelId="{DA2A7465-FC4E-4792-A45C-FB55D2FE6A3E}">
      <dgm:prSet phldrT="[Текст]"/>
      <dgm:spPr/>
      <dgm:t>
        <a:bodyPr/>
        <a:lstStyle/>
        <a:p>
          <a:r>
            <a:rPr lang="ru-RU" dirty="0" smtClean="0"/>
            <a:t>Специалист по обслуживанию и ремонту спортивного инвентаря и оборудования</a:t>
          </a:r>
          <a:endParaRPr lang="ru-RU" dirty="0"/>
        </a:p>
      </dgm:t>
    </dgm:pt>
    <dgm:pt modelId="{2B4D2AA4-5B90-4532-BA04-061699E50DDA}" type="parTrans" cxnId="{5073622F-84CB-4CB3-939B-6045FCB9609A}">
      <dgm:prSet/>
      <dgm:spPr/>
      <dgm:t>
        <a:bodyPr/>
        <a:lstStyle/>
        <a:p>
          <a:endParaRPr lang="ru-RU"/>
        </a:p>
      </dgm:t>
    </dgm:pt>
    <dgm:pt modelId="{78C7FA60-6575-4CF8-9113-72002103B2A2}" type="sibTrans" cxnId="{5073622F-84CB-4CB3-939B-6045FCB9609A}">
      <dgm:prSet/>
      <dgm:spPr/>
      <dgm:t>
        <a:bodyPr/>
        <a:lstStyle/>
        <a:p>
          <a:endParaRPr lang="ru-RU"/>
        </a:p>
      </dgm:t>
    </dgm:pt>
    <dgm:pt modelId="{F122DAE7-0474-4C69-AD1F-0D5EBD5117DA}">
      <dgm:prSet phldrT="[Текст]"/>
      <dgm:spPr/>
      <dgm:t>
        <a:bodyPr/>
        <a:lstStyle/>
        <a:p>
          <a:r>
            <a:rPr lang="ru-RU" dirty="0" smtClean="0"/>
            <a:t>Код ПС 05.009</a:t>
          </a:r>
          <a:endParaRPr lang="ru-RU" dirty="0"/>
        </a:p>
      </dgm:t>
    </dgm:pt>
    <dgm:pt modelId="{42C3B7F6-36F6-4F91-9D34-684F80C8FE46}" type="parTrans" cxnId="{788841B5-CC9F-45ED-B736-25BB368A4EFB}">
      <dgm:prSet/>
      <dgm:spPr/>
      <dgm:t>
        <a:bodyPr/>
        <a:lstStyle/>
        <a:p>
          <a:endParaRPr lang="ru-RU"/>
        </a:p>
      </dgm:t>
    </dgm:pt>
    <dgm:pt modelId="{6C2AA5D5-1868-4718-9E6E-3C62E7E12E20}" type="sibTrans" cxnId="{788841B5-CC9F-45ED-B736-25BB368A4EFB}">
      <dgm:prSet/>
      <dgm:spPr/>
      <dgm:t>
        <a:bodyPr/>
        <a:lstStyle/>
        <a:p>
          <a:endParaRPr lang="ru-RU"/>
        </a:p>
      </dgm:t>
    </dgm:pt>
    <dgm:pt modelId="{24967A3F-7E2E-4C73-895A-35136F7D61F7}">
      <dgm:prSet phldrT="[Текст]"/>
      <dgm:spPr/>
      <dgm:t>
        <a:bodyPr/>
        <a:lstStyle/>
        <a:p>
          <a:r>
            <a:rPr lang="ru-RU" dirty="0" smtClean="0"/>
            <a:t>Приказ Минтруда № 1025н от 17.12.2015</a:t>
          </a:r>
          <a:endParaRPr lang="ru-RU" dirty="0"/>
        </a:p>
      </dgm:t>
    </dgm:pt>
    <dgm:pt modelId="{7AE427F0-AEBC-41A2-BB6E-945CAB32C6F2}" type="parTrans" cxnId="{F6DBE2C1-EA66-4DC4-B4E4-8D9EF2FF3D25}">
      <dgm:prSet/>
      <dgm:spPr/>
      <dgm:t>
        <a:bodyPr/>
        <a:lstStyle/>
        <a:p>
          <a:endParaRPr lang="ru-RU"/>
        </a:p>
      </dgm:t>
    </dgm:pt>
    <dgm:pt modelId="{30D584CE-0851-4465-A655-A7F3154833D8}" type="sibTrans" cxnId="{F6DBE2C1-EA66-4DC4-B4E4-8D9EF2FF3D25}">
      <dgm:prSet/>
      <dgm:spPr/>
      <dgm:t>
        <a:bodyPr/>
        <a:lstStyle/>
        <a:p>
          <a:endParaRPr lang="ru-RU"/>
        </a:p>
      </dgm:t>
    </dgm:pt>
    <dgm:pt modelId="{7E35D938-EEB6-4125-8163-FFF7C8464B4E}" type="pres">
      <dgm:prSet presAssocID="{E8264AB0-CB7F-4897-88D8-44EE510E95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2EB63-B454-4D58-AEC5-E087FBAF0ECC}" type="pres">
      <dgm:prSet presAssocID="{7B64BD1C-A04E-4049-B5AD-7B665B4AB65D}" presName="comp" presStyleCnt="0"/>
      <dgm:spPr/>
    </dgm:pt>
    <dgm:pt modelId="{95F0566F-CBDF-4503-850E-FCCA2166206A}" type="pres">
      <dgm:prSet presAssocID="{7B64BD1C-A04E-4049-B5AD-7B665B4AB65D}" presName="box" presStyleLbl="node1" presStyleIdx="0" presStyleCnt="3"/>
      <dgm:spPr/>
      <dgm:t>
        <a:bodyPr/>
        <a:lstStyle/>
        <a:p>
          <a:endParaRPr lang="ru-RU"/>
        </a:p>
      </dgm:t>
    </dgm:pt>
    <dgm:pt modelId="{B59B331D-1C60-4DFD-BB8E-C75C97CB42DE}" type="pres">
      <dgm:prSet presAssocID="{7B64BD1C-A04E-4049-B5AD-7B665B4AB65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22F3A947-EF22-49B4-84C2-A7D2ADA00621}" type="pres">
      <dgm:prSet presAssocID="{7B64BD1C-A04E-4049-B5AD-7B665B4AB65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09E7-A099-469D-9657-C0CC80FEA258}" type="pres">
      <dgm:prSet presAssocID="{0D99E3C2-EA59-4C09-A50B-AD42735A5E5C}" presName="spacer" presStyleCnt="0"/>
      <dgm:spPr/>
    </dgm:pt>
    <dgm:pt modelId="{27E696B9-679A-4D71-8655-14B2F22EE64A}" type="pres">
      <dgm:prSet presAssocID="{00CD10B4-EAA4-49C0-B428-FCDB9716BC0E}" presName="comp" presStyleCnt="0"/>
      <dgm:spPr/>
    </dgm:pt>
    <dgm:pt modelId="{80444383-BEC8-4121-B95F-1C61D6BB4A9F}" type="pres">
      <dgm:prSet presAssocID="{00CD10B4-EAA4-49C0-B428-FCDB9716BC0E}" presName="box" presStyleLbl="node1" presStyleIdx="1" presStyleCnt="3"/>
      <dgm:spPr/>
      <dgm:t>
        <a:bodyPr/>
        <a:lstStyle/>
        <a:p>
          <a:endParaRPr lang="ru-RU"/>
        </a:p>
      </dgm:t>
    </dgm:pt>
    <dgm:pt modelId="{C5F976AE-EF92-4681-9AFA-0A3729D77224}" type="pres">
      <dgm:prSet presAssocID="{00CD10B4-EAA4-49C0-B428-FCDB9716BC0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78E3A8C-3137-40E6-B046-B756E0ADEEDF}" type="pres">
      <dgm:prSet presAssocID="{00CD10B4-EAA4-49C0-B428-FCDB9716BC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AAE66-514C-4282-B8A1-04A0C419BCAE}" type="pres">
      <dgm:prSet presAssocID="{A606F387-60C8-4CC9-8AA7-A7EE0929AFED}" presName="spacer" presStyleCnt="0"/>
      <dgm:spPr/>
    </dgm:pt>
    <dgm:pt modelId="{90BDB14B-B3FB-4689-A228-97A3833248EA}" type="pres">
      <dgm:prSet presAssocID="{DA2A7465-FC4E-4792-A45C-FB55D2FE6A3E}" presName="comp" presStyleCnt="0"/>
      <dgm:spPr/>
    </dgm:pt>
    <dgm:pt modelId="{EF690397-AD0D-4DA6-9F3E-518691FE7E82}" type="pres">
      <dgm:prSet presAssocID="{DA2A7465-FC4E-4792-A45C-FB55D2FE6A3E}" presName="box" presStyleLbl="node1" presStyleIdx="2" presStyleCnt="3"/>
      <dgm:spPr/>
      <dgm:t>
        <a:bodyPr/>
        <a:lstStyle/>
        <a:p>
          <a:endParaRPr lang="ru-RU"/>
        </a:p>
      </dgm:t>
    </dgm:pt>
    <dgm:pt modelId="{599FE36F-A2B1-45FA-AC3A-F7C1C6429B79}" type="pres">
      <dgm:prSet presAssocID="{DA2A7465-FC4E-4792-A45C-FB55D2FE6A3E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D207E06-2F0C-4659-9885-31DF0D77673E}" type="pres">
      <dgm:prSet presAssocID="{DA2A7465-FC4E-4792-A45C-FB55D2FE6A3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D4225-CB51-4E5F-B284-9C263A94E7A6}" type="presOf" srcId="{7B64BD1C-A04E-4049-B5AD-7B665B4AB65D}" destId="{95F0566F-CBDF-4503-850E-FCCA2166206A}" srcOrd="0" destOrd="0" presId="urn:microsoft.com/office/officeart/2005/8/layout/vList4"/>
    <dgm:cxn modelId="{C739CE16-B036-4C8B-BF2A-AEF930947919}" srcId="{7B64BD1C-A04E-4049-B5AD-7B665B4AB65D}" destId="{1E6869B1-CD7F-47C1-AFB9-578F0EBD8BF6}" srcOrd="0" destOrd="0" parTransId="{AF2114BE-9E9C-4A43-8FEA-E10C6E55D0E1}" sibTransId="{987AD5ED-8EF4-430B-A1E2-7B73DC6C964D}"/>
    <dgm:cxn modelId="{2F3EF194-6BCC-4F2B-9D8C-7E6726F8F485}" type="presOf" srcId="{00CD10B4-EAA4-49C0-B428-FCDB9716BC0E}" destId="{B78E3A8C-3137-40E6-B046-B756E0ADEEDF}" srcOrd="1" destOrd="0" presId="urn:microsoft.com/office/officeart/2005/8/layout/vList4"/>
    <dgm:cxn modelId="{1103D095-8E02-4EFF-A84E-6E04DB514E48}" type="presOf" srcId="{24967A3F-7E2E-4C73-895A-35136F7D61F7}" destId="{0D207E06-2F0C-4659-9885-31DF0D77673E}" srcOrd="1" destOrd="2" presId="urn:microsoft.com/office/officeart/2005/8/layout/vList4"/>
    <dgm:cxn modelId="{56C1AF36-1E8D-41CE-BD45-8C864D66057C}" type="presOf" srcId="{F122DAE7-0474-4C69-AD1F-0D5EBD5117DA}" destId="{0D207E06-2F0C-4659-9885-31DF0D77673E}" srcOrd="1" destOrd="1" presId="urn:microsoft.com/office/officeart/2005/8/layout/vList4"/>
    <dgm:cxn modelId="{23299E9A-7AC8-458F-B6B4-0AEDF11D174A}" type="presOf" srcId="{E8264AB0-CB7F-4897-88D8-44EE510E9547}" destId="{7E35D938-EEB6-4125-8163-FFF7C8464B4E}" srcOrd="0" destOrd="0" presId="urn:microsoft.com/office/officeart/2005/8/layout/vList4"/>
    <dgm:cxn modelId="{CE8E084D-6C17-4F52-B409-82453DF02A7C}" type="presOf" srcId="{AF0E7D1C-D217-40E5-8C1D-D63AAAE970AA}" destId="{B78E3A8C-3137-40E6-B046-B756E0ADEEDF}" srcOrd="1" destOrd="1" presId="urn:microsoft.com/office/officeart/2005/8/layout/vList4"/>
    <dgm:cxn modelId="{5073622F-84CB-4CB3-939B-6045FCB9609A}" srcId="{E8264AB0-CB7F-4897-88D8-44EE510E9547}" destId="{DA2A7465-FC4E-4792-A45C-FB55D2FE6A3E}" srcOrd="2" destOrd="0" parTransId="{2B4D2AA4-5B90-4532-BA04-061699E50DDA}" sibTransId="{78C7FA60-6575-4CF8-9113-72002103B2A2}"/>
    <dgm:cxn modelId="{2A93D2FA-929E-4C56-94EA-90183638299C}" srcId="{7B64BD1C-A04E-4049-B5AD-7B665B4AB65D}" destId="{42100B2F-4E53-408F-B73F-96CFA2AA1EE1}" srcOrd="1" destOrd="0" parTransId="{A4B03800-8243-446B-8A37-1749884766A5}" sibTransId="{FC5B25E0-E947-476C-9B80-BCDE80D696DF}"/>
    <dgm:cxn modelId="{458F0D48-7864-4627-8305-1B165E3F228B}" type="presOf" srcId="{852F8597-7888-4830-8BB8-6999F6443032}" destId="{80444383-BEC8-4121-B95F-1C61D6BB4A9F}" srcOrd="0" destOrd="2" presId="urn:microsoft.com/office/officeart/2005/8/layout/vList4"/>
    <dgm:cxn modelId="{796DCE9B-C681-4CF0-9FCB-1015945AD7EB}" type="presOf" srcId="{1E6869B1-CD7F-47C1-AFB9-578F0EBD8BF6}" destId="{22F3A947-EF22-49B4-84C2-A7D2ADA00621}" srcOrd="1" destOrd="1" presId="urn:microsoft.com/office/officeart/2005/8/layout/vList4"/>
    <dgm:cxn modelId="{85D4529F-36BB-4815-831E-9B68F6BDDBF9}" srcId="{00CD10B4-EAA4-49C0-B428-FCDB9716BC0E}" destId="{AF0E7D1C-D217-40E5-8C1D-D63AAAE970AA}" srcOrd="0" destOrd="0" parTransId="{747E640F-8EF2-4397-866D-D26FC5A397E1}" sibTransId="{1C96C02A-95FD-43B6-BF67-234350D0CCA3}"/>
    <dgm:cxn modelId="{E5198396-79D4-41A9-9EFE-67282D1B9CE8}" type="presOf" srcId="{1E6869B1-CD7F-47C1-AFB9-578F0EBD8BF6}" destId="{95F0566F-CBDF-4503-850E-FCCA2166206A}" srcOrd="0" destOrd="1" presId="urn:microsoft.com/office/officeart/2005/8/layout/vList4"/>
    <dgm:cxn modelId="{C05ABDAF-D44F-460B-A05F-2CF7B638821C}" type="presOf" srcId="{DA2A7465-FC4E-4792-A45C-FB55D2FE6A3E}" destId="{0D207E06-2F0C-4659-9885-31DF0D77673E}" srcOrd="1" destOrd="0" presId="urn:microsoft.com/office/officeart/2005/8/layout/vList4"/>
    <dgm:cxn modelId="{D15B4D63-DB4C-4BC4-A51A-FD06FB604CE0}" type="presOf" srcId="{DA2A7465-FC4E-4792-A45C-FB55D2FE6A3E}" destId="{EF690397-AD0D-4DA6-9F3E-518691FE7E82}" srcOrd="0" destOrd="0" presId="urn:microsoft.com/office/officeart/2005/8/layout/vList4"/>
    <dgm:cxn modelId="{4501717D-FD2F-4603-8010-902411EDF9DA}" type="presOf" srcId="{7B64BD1C-A04E-4049-B5AD-7B665B4AB65D}" destId="{22F3A947-EF22-49B4-84C2-A7D2ADA00621}" srcOrd="1" destOrd="0" presId="urn:microsoft.com/office/officeart/2005/8/layout/vList4"/>
    <dgm:cxn modelId="{50D3B3D1-8B0E-4FC8-8FB2-1F65FBCE3782}" type="presOf" srcId="{852F8597-7888-4830-8BB8-6999F6443032}" destId="{B78E3A8C-3137-40E6-B046-B756E0ADEEDF}" srcOrd="1" destOrd="2" presId="urn:microsoft.com/office/officeart/2005/8/layout/vList4"/>
    <dgm:cxn modelId="{788841B5-CC9F-45ED-B736-25BB368A4EFB}" srcId="{DA2A7465-FC4E-4792-A45C-FB55D2FE6A3E}" destId="{F122DAE7-0474-4C69-AD1F-0D5EBD5117DA}" srcOrd="0" destOrd="0" parTransId="{42C3B7F6-36F6-4F91-9D34-684F80C8FE46}" sibTransId="{6C2AA5D5-1868-4718-9E6E-3C62E7E12E20}"/>
    <dgm:cxn modelId="{DC5CC6E1-33D6-4682-8A3A-B548A9AC44AF}" type="presOf" srcId="{42100B2F-4E53-408F-B73F-96CFA2AA1EE1}" destId="{22F3A947-EF22-49B4-84C2-A7D2ADA00621}" srcOrd="1" destOrd="2" presId="urn:microsoft.com/office/officeart/2005/8/layout/vList4"/>
    <dgm:cxn modelId="{64BFCC1D-42A1-4A15-98D2-02315944C8FC}" type="presOf" srcId="{AF0E7D1C-D217-40E5-8C1D-D63AAAE970AA}" destId="{80444383-BEC8-4121-B95F-1C61D6BB4A9F}" srcOrd="0" destOrd="1" presId="urn:microsoft.com/office/officeart/2005/8/layout/vList4"/>
    <dgm:cxn modelId="{9A00E12E-7A77-46F2-A0AA-432106056F21}" srcId="{E8264AB0-CB7F-4897-88D8-44EE510E9547}" destId="{00CD10B4-EAA4-49C0-B428-FCDB9716BC0E}" srcOrd="1" destOrd="0" parTransId="{C585AABB-398D-4A9A-AA13-327C546676F6}" sibTransId="{A606F387-60C8-4CC9-8AA7-A7EE0929AFED}"/>
    <dgm:cxn modelId="{7780D0E2-AFEE-49B7-AE7B-E0640A076758}" srcId="{E8264AB0-CB7F-4897-88D8-44EE510E9547}" destId="{7B64BD1C-A04E-4049-B5AD-7B665B4AB65D}" srcOrd="0" destOrd="0" parTransId="{B39B51F4-DF1E-4E30-90D6-B1CECAEF36D5}" sibTransId="{0D99E3C2-EA59-4C09-A50B-AD42735A5E5C}"/>
    <dgm:cxn modelId="{F6DBE2C1-EA66-4DC4-B4E4-8D9EF2FF3D25}" srcId="{DA2A7465-FC4E-4792-A45C-FB55D2FE6A3E}" destId="{24967A3F-7E2E-4C73-895A-35136F7D61F7}" srcOrd="1" destOrd="0" parTransId="{7AE427F0-AEBC-41A2-BB6E-945CAB32C6F2}" sibTransId="{30D584CE-0851-4465-A655-A7F3154833D8}"/>
    <dgm:cxn modelId="{001CACB4-53FC-40B6-829E-DA641552F295}" type="presOf" srcId="{F122DAE7-0474-4C69-AD1F-0D5EBD5117DA}" destId="{EF690397-AD0D-4DA6-9F3E-518691FE7E82}" srcOrd="0" destOrd="1" presId="urn:microsoft.com/office/officeart/2005/8/layout/vList4"/>
    <dgm:cxn modelId="{AA475C5D-18E9-4D25-BA02-4C9477762365}" srcId="{00CD10B4-EAA4-49C0-B428-FCDB9716BC0E}" destId="{852F8597-7888-4830-8BB8-6999F6443032}" srcOrd="1" destOrd="0" parTransId="{D4F3B9D6-0AEA-46A8-A9CE-B7767A592137}" sibTransId="{0C5BFFAC-C2AB-49DA-859C-8F09E6F45DC3}"/>
    <dgm:cxn modelId="{8AC78981-04AF-4ACE-B65A-06587724EC2F}" type="presOf" srcId="{42100B2F-4E53-408F-B73F-96CFA2AA1EE1}" destId="{95F0566F-CBDF-4503-850E-FCCA2166206A}" srcOrd="0" destOrd="2" presId="urn:microsoft.com/office/officeart/2005/8/layout/vList4"/>
    <dgm:cxn modelId="{6C3C5344-F970-49D8-8EEA-77526F875135}" type="presOf" srcId="{24967A3F-7E2E-4C73-895A-35136F7D61F7}" destId="{EF690397-AD0D-4DA6-9F3E-518691FE7E82}" srcOrd="0" destOrd="2" presId="urn:microsoft.com/office/officeart/2005/8/layout/vList4"/>
    <dgm:cxn modelId="{5C78DD88-FBEF-43CA-A33D-83F1B36D4B18}" type="presOf" srcId="{00CD10B4-EAA4-49C0-B428-FCDB9716BC0E}" destId="{80444383-BEC8-4121-B95F-1C61D6BB4A9F}" srcOrd="0" destOrd="0" presId="urn:microsoft.com/office/officeart/2005/8/layout/vList4"/>
    <dgm:cxn modelId="{0317E9C7-0482-4F53-9CD0-FAAEC5E3DE90}" type="presParOf" srcId="{7E35D938-EEB6-4125-8163-FFF7C8464B4E}" destId="{6782EB63-B454-4D58-AEC5-E087FBAF0ECC}" srcOrd="0" destOrd="0" presId="urn:microsoft.com/office/officeart/2005/8/layout/vList4"/>
    <dgm:cxn modelId="{330C5081-925E-4B4D-84A7-25FA20E5A873}" type="presParOf" srcId="{6782EB63-B454-4D58-AEC5-E087FBAF0ECC}" destId="{95F0566F-CBDF-4503-850E-FCCA2166206A}" srcOrd="0" destOrd="0" presId="urn:microsoft.com/office/officeart/2005/8/layout/vList4"/>
    <dgm:cxn modelId="{F8DD81CB-569C-47B3-BF19-8736ABB02232}" type="presParOf" srcId="{6782EB63-B454-4D58-AEC5-E087FBAF0ECC}" destId="{B59B331D-1C60-4DFD-BB8E-C75C97CB42DE}" srcOrd="1" destOrd="0" presId="urn:microsoft.com/office/officeart/2005/8/layout/vList4"/>
    <dgm:cxn modelId="{17DC895A-AEA3-4E53-ADE1-14CC27ED8D8D}" type="presParOf" srcId="{6782EB63-B454-4D58-AEC5-E087FBAF0ECC}" destId="{22F3A947-EF22-49B4-84C2-A7D2ADA00621}" srcOrd="2" destOrd="0" presId="urn:microsoft.com/office/officeart/2005/8/layout/vList4"/>
    <dgm:cxn modelId="{B6389F0A-05FF-4F92-969F-37AA0766F95F}" type="presParOf" srcId="{7E35D938-EEB6-4125-8163-FFF7C8464B4E}" destId="{3BA509E7-A099-469D-9657-C0CC80FEA258}" srcOrd="1" destOrd="0" presId="urn:microsoft.com/office/officeart/2005/8/layout/vList4"/>
    <dgm:cxn modelId="{4731CC26-C06D-42BF-B19A-176356607630}" type="presParOf" srcId="{7E35D938-EEB6-4125-8163-FFF7C8464B4E}" destId="{27E696B9-679A-4D71-8655-14B2F22EE64A}" srcOrd="2" destOrd="0" presId="urn:microsoft.com/office/officeart/2005/8/layout/vList4"/>
    <dgm:cxn modelId="{75512365-C981-4F97-8A77-DE6FA4C5D9BD}" type="presParOf" srcId="{27E696B9-679A-4D71-8655-14B2F22EE64A}" destId="{80444383-BEC8-4121-B95F-1C61D6BB4A9F}" srcOrd="0" destOrd="0" presId="urn:microsoft.com/office/officeart/2005/8/layout/vList4"/>
    <dgm:cxn modelId="{C1A93887-F467-4E2D-A3DE-5DD16A3960ED}" type="presParOf" srcId="{27E696B9-679A-4D71-8655-14B2F22EE64A}" destId="{C5F976AE-EF92-4681-9AFA-0A3729D77224}" srcOrd="1" destOrd="0" presId="urn:microsoft.com/office/officeart/2005/8/layout/vList4"/>
    <dgm:cxn modelId="{9054A34D-BF80-463B-95F8-ACAE1A6A0339}" type="presParOf" srcId="{27E696B9-679A-4D71-8655-14B2F22EE64A}" destId="{B78E3A8C-3137-40E6-B046-B756E0ADEEDF}" srcOrd="2" destOrd="0" presId="urn:microsoft.com/office/officeart/2005/8/layout/vList4"/>
    <dgm:cxn modelId="{8AE16EAF-59DD-472D-B975-F78D2F409058}" type="presParOf" srcId="{7E35D938-EEB6-4125-8163-FFF7C8464B4E}" destId="{535AAE66-514C-4282-B8A1-04A0C419BCAE}" srcOrd="3" destOrd="0" presId="urn:microsoft.com/office/officeart/2005/8/layout/vList4"/>
    <dgm:cxn modelId="{52FF7733-6A37-4636-8580-63CF3CC427DC}" type="presParOf" srcId="{7E35D938-EEB6-4125-8163-FFF7C8464B4E}" destId="{90BDB14B-B3FB-4689-A228-97A3833248EA}" srcOrd="4" destOrd="0" presId="urn:microsoft.com/office/officeart/2005/8/layout/vList4"/>
    <dgm:cxn modelId="{B6CE6EB6-0326-4EDD-856C-C8EA35AAFE32}" type="presParOf" srcId="{90BDB14B-B3FB-4689-A228-97A3833248EA}" destId="{EF690397-AD0D-4DA6-9F3E-518691FE7E82}" srcOrd="0" destOrd="0" presId="urn:microsoft.com/office/officeart/2005/8/layout/vList4"/>
    <dgm:cxn modelId="{D44439FB-25F4-4B02-AF5C-DF8D5C4BFF2B}" type="presParOf" srcId="{90BDB14B-B3FB-4689-A228-97A3833248EA}" destId="{599FE36F-A2B1-45FA-AC3A-F7C1C6429B79}" srcOrd="1" destOrd="0" presId="urn:microsoft.com/office/officeart/2005/8/layout/vList4"/>
    <dgm:cxn modelId="{B39FFD7C-A91F-4AA5-A7B1-D653F6D65EA6}" type="presParOf" srcId="{90BDB14B-B3FB-4689-A228-97A3833248EA}" destId="{0D207E06-2F0C-4659-9885-31DF0D7767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264AB0-CB7F-4897-88D8-44EE510E954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4BD1C-A04E-4049-B5AD-7B665B4AB65D}">
      <dgm:prSet phldrT="[Текст]"/>
      <dgm:spPr/>
      <dgm:t>
        <a:bodyPr/>
        <a:lstStyle/>
        <a:p>
          <a:r>
            <a:rPr lang="ru-RU" dirty="0" smtClean="0"/>
            <a:t>Специалист по антидопинговому обеспечению</a:t>
          </a:r>
          <a:endParaRPr lang="ru-RU" dirty="0"/>
        </a:p>
      </dgm:t>
    </dgm:pt>
    <dgm:pt modelId="{B39B51F4-DF1E-4E30-90D6-B1CECAEF36D5}" type="parTrans" cxnId="{7780D0E2-AFEE-49B7-AE7B-E0640A076758}">
      <dgm:prSet/>
      <dgm:spPr/>
      <dgm:t>
        <a:bodyPr/>
        <a:lstStyle/>
        <a:p>
          <a:endParaRPr lang="ru-RU"/>
        </a:p>
      </dgm:t>
    </dgm:pt>
    <dgm:pt modelId="{0D99E3C2-EA59-4C09-A50B-AD42735A5E5C}" type="sibTrans" cxnId="{7780D0E2-AFEE-49B7-AE7B-E0640A076758}">
      <dgm:prSet/>
      <dgm:spPr/>
      <dgm:t>
        <a:bodyPr/>
        <a:lstStyle/>
        <a:p>
          <a:endParaRPr lang="ru-RU"/>
        </a:p>
      </dgm:t>
    </dgm:pt>
    <dgm:pt modelId="{1E6869B1-CD7F-47C1-AFB9-578F0EBD8BF6}">
      <dgm:prSet phldrT="[Текст]"/>
      <dgm:spPr/>
      <dgm:t>
        <a:bodyPr/>
        <a:lstStyle/>
        <a:p>
          <a:r>
            <a:rPr lang="ru-RU" dirty="0" smtClean="0"/>
            <a:t>Код ПС 05.010</a:t>
          </a:r>
          <a:endParaRPr lang="ru-RU" dirty="0"/>
        </a:p>
      </dgm:t>
    </dgm:pt>
    <dgm:pt modelId="{AF2114BE-9E9C-4A43-8FEA-E10C6E55D0E1}" type="parTrans" cxnId="{C739CE16-B036-4C8B-BF2A-AEF930947919}">
      <dgm:prSet/>
      <dgm:spPr/>
      <dgm:t>
        <a:bodyPr/>
        <a:lstStyle/>
        <a:p>
          <a:endParaRPr lang="ru-RU"/>
        </a:p>
      </dgm:t>
    </dgm:pt>
    <dgm:pt modelId="{987AD5ED-8EF4-430B-A1E2-7B73DC6C964D}" type="sibTrans" cxnId="{C739CE16-B036-4C8B-BF2A-AEF930947919}">
      <dgm:prSet/>
      <dgm:spPr/>
      <dgm:t>
        <a:bodyPr/>
        <a:lstStyle/>
        <a:p>
          <a:endParaRPr lang="ru-RU"/>
        </a:p>
      </dgm:t>
    </dgm:pt>
    <dgm:pt modelId="{42100B2F-4E53-408F-B73F-96CFA2AA1EE1}">
      <dgm:prSet phldrT="[Текст]"/>
      <dgm:spPr/>
      <dgm:t>
        <a:bodyPr/>
        <a:lstStyle/>
        <a:p>
          <a:r>
            <a:rPr lang="ru-RU" dirty="0" smtClean="0"/>
            <a:t>Приказ Минтруда № 73н от 18.02.2016</a:t>
          </a:r>
          <a:endParaRPr lang="ru-RU" dirty="0"/>
        </a:p>
      </dgm:t>
    </dgm:pt>
    <dgm:pt modelId="{A4B03800-8243-446B-8A37-1749884766A5}" type="parTrans" cxnId="{2A93D2FA-929E-4C56-94EA-90183638299C}">
      <dgm:prSet/>
      <dgm:spPr/>
      <dgm:t>
        <a:bodyPr/>
        <a:lstStyle/>
        <a:p>
          <a:endParaRPr lang="ru-RU"/>
        </a:p>
      </dgm:t>
    </dgm:pt>
    <dgm:pt modelId="{FC5B25E0-E947-476C-9B80-BCDE80D696DF}" type="sibTrans" cxnId="{2A93D2FA-929E-4C56-94EA-90183638299C}">
      <dgm:prSet/>
      <dgm:spPr/>
      <dgm:t>
        <a:bodyPr/>
        <a:lstStyle/>
        <a:p>
          <a:endParaRPr lang="ru-RU"/>
        </a:p>
      </dgm:t>
    </dgm:pt>
    <dgm:pt modelId="{00CD10B4-EAA4-49C0-B428-FCDB9716BC0E}">
      <dgm:prSet phldrT="[Текст]"/>
      <dgm:spPr/>
      <dgm:t>
        <a:bodyPr/>
        <a:lstStyle/>
        <a:p>
          <a:r>
            <a:rPr lang="ru-RU" dirty="0" smtClean="0"/>
            <a:t>Контролёр-распорядитель</a:t>
          </a:r>
          <a:endParaRPr lang="ru-RU" dirty="0"/>
        </a:p>
      </dgm:t>
    </dgm:pt>
    <dgm:pt modelId="{C585AABB-398D-4A9A-AA13-327C546676F6}" type="parTrans" cxnId="{9A00E12E-7A77-46F2-A0AA-432106056F21}">
      <dgm:prSet/>
      <dgm:spPr/>
      <dgm:t>
        <a:bodyPr/>
        <a:lstStyle/>
        <a:p>
          <a:endParaRPr lang="ru-RU"/>
        </a:p>
      </dgm:t>
    </dgm:pt>
    <dgm:pt modelId="{A606F387-60C8-4CC9-8AA7-A7EE0929AFED}" type="sibTrans" cxnId="{9A00E12E-7A77-46F2-A0AA-432106056F21}">
      <dgm:prSet/>
      <dgm:spPr/>
      <dgm:t>
        <a:bodyPr/>
        <a:lstStyle/>
        <a:p>
          <a:endParaRPr lang="ru-RU"/>
        </a:p>
      </dgm:t>
    </dgm:pt>
    <dgm:pt modelId="{AF0E7D1C-D217-40E5-8C1D-D63AAAE970AA}">
      <dgm:prSet phldrT="[Текст]"/>
      <dgm:spPr/>
      <dgm:t>
        <a:bodyPr/>
        <a:lstStyle/>
        <a:p>
          <a:r>
            <a:rPr lang="ru-RU" dirty="0" smtClean="0"/>
            <a:t>Код ПС 05.011</a:t>
          </a:r>
          <a:endParaRPr lang="ru-RU" dirty="0"/>
        </a:p>
      </dgm:t>
    </dgm:pt>
    <dgm:pt modelId="{747E640F-8EF2-4397-866D-D26FC5A397E1}" type="parTrans" cxnId="{85D4529F-36BB-4815-831E-9B68F6BDDBF9}">
      <dgm:prSet/>
      <dgm:spPr/>
      <dgm:t>
        <a:bodyPr/>
        <a:lstStyle/>
        <a:p>
          <a:endParaRPr lang="ru-RU"/>
        </a:p>
      </dgm:t>
    </dgm:pt>
    <dgm:pt modelId="{1C96C02A-95FD-43B6-BF67-234350D0CCA3}" type="sibTrans" cxnId="{85D4529F-36BB-4815-831E-9B68F6BDDBF9}">
      <dgm:prSet/>
      <dgm:spPr/>
      <dgm:t>
        <a:bodyPr/>
        <a:lstStyle/>
        <a:p>
          <a:endParaRPr lang="ru-RU"/>
        </a:p>
      </dgm:t>
    </dgm:pt>
    <dgm:pt modelId="{852F8597-7888-4830-8BB8-6999F6443032}">
      <dgm:prSet phldrT="[Текст]"/>
      <dgm:spPr/>
      <dgm:t>
        <a:bodyPr/>
        <a:lstStyle/>
        <a:p>
          <a:r>
            <a:rPr lang="ru-RU" dirty="0" smtClean="0"/>
            <a:t>Приказ Минтруда № 357н от 13.04.2017</a:t>
          </a:r>
          <a:endParaRPr lang="ru-RU" dirty="0"/>
        </a:p>
      </dgm:t>
    </dgm:pt>
    <dgm:pt modelId="{D4F3B9D6-0AEA-46A8-A9CE-B7767A592137}" type="parTrans" cxnId="{AA475C5D-18E9-4D25-BA02-4C9477762365}">
      <dgm:prSet/>
      <dgm:spPr/>
      <dgm:t>
        <a:bodyPr/>
        <a:lstStyle/>
        <a:p>
          <a:endParaRPr lang="ru-RU"/>
        </a:p>
      </dgm:t>
    </dgm:pt>
    <dgm:pt modelId="{0C5BFFAC-C2AB-49DA-859C-8F09E6F45DC3}" type="sibTrans" cxnId="{AA475C5D-18E9-4D25-BA02-4C9477762365}">
      <dgm:prSet/>
      <dgm:spPr/>
      <dgm:t>
        <a:bodyPr/>
        <a:lstStyle/>
        <a:p>
          <a:endParaRPr lang="ru-RU"/>
        </a:p>
      </dgm:t>
    </dgm:pt>
    <dgm:pt modelId="{7E35D938-EEB6-4125-8163-FFF7C8464B4E}" type="pres">
      <dgm:prSet presAssocID="{E8264AB0-CB7F-4897-88D8-44EE510E95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2EB63-B454-4D58-AEC5-E087FBAF0ECC}" type="pres">
      <dgm:prSet presAssocID="{7B64BD1C-A04E-4049-B5AD-7B665B4AB65D}" presName="comp" presStyleCnt="0"/>
      <dgm:spPr/>
    </dgm:pt>
    <dgm:pt modelId="{95F0566F-CBDF-4503-850E-FCCA2166206A}" type="pres">
      <dgm:prSet presAssocID="{7B64BD1C-A04E-4049-B5AD-7B665B4AB65D}" presName="box" presStyleLbl="node1" presStyleIdx="0" presStyleCnt="2"/>
      <dgm:spPr/>
      <dgm:t>
        <a:bodyPr/>
        <a:lstStyle/>
        <a:p>
          <a:endParaRPr lang="ru-RU"/>
        </a:p>
      </dgm:t>
    </dgm:pt>
    <dgm:pt modelId="{B59B331D-1C60-4DFD-BB8E-C75C97CB42DE}" type="pres">
      <dgm:prSet presAssocID="{7B64BD1C-A04E-4049-B5AD-7B665B4AB65D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22F3A947-EF22-49B4-84C2-A7D2ADA00621}" type="pres">
      <dgm:prSet presAssocID="{7B64BD1C-A04E-4049-B5AD-7B665B4AB65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09E7-A099-469D-9657-C0CC80FEA258}" type="pres">
      <dgm:prSet presAssocID="{0D99E3C2-EA59-4C09-A50B-AD42735A5E5C}" presName="spacer" presStyleCnt="0"/>
      <dgm:spPr/>
    </dgm:pt>
    <dgm:pt modelId="{27E696B9-679A-4D71-8655-14B2F22EE64A}" type="pres">
      <dgm:prSet presAssocID="{00CD10B4-EAA4-49C0-B428-FCDB9716BC0E}" presName="comp" presStyleCnt="0"/>
      <dgm:spPr/>
    </dgm:pt>
    <dgm:pt modelId="{80444383-BEC8-4121-B95F-1C61D6BB4A9F}" type="pres">
      <dgm:prSet presAssocID="{00CD10B4-EAA4-49C0-B428-FCDB9716BC0E}" presName="box" presStyleLbl="node1" presStyleIdx="1" presStyleCnt="2"/>
      <dgm:spPr/>
      <dgm:t>
        <a:bodyPr/>
        <a:lstStyle/>
        <a:p>
          <a:endParaRPr lang="ru-RU"/>
        </a:p>
      </dgm:t>
    </dgm:pt>
    <dgm:pt modelId="{C5F976AE-EF92-4681-9AFA-0A3729D77224}" type="pres">
      <dgm:prSet presAssocID="{00CD10B4-EAA4-49C0-B428-FCDB9716BC0E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B78E3A8C-3137-40E6-B046-B756E0ADEEDF}" type="pres">
      <dgm:prSet presAssocID="{00CD10B4-EAA4-49C0-B428-FCDB9716BC0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E8E8A-8C43-472B-845B-EE1CB2129752}" type="presOf" srcId="{7B64BD1C-A04E-4049-B5AD-7B665B4AB65D}" destId="{95F0566F-CBDF-4503-850E-FCCA2166206A}" srcOrd="0" destOrd="0" presId="urn:microsoft.com/office/officeart/2005/8/layout/vList4"/>
    <dgm:cxn modelId="{8AE8336C-FE09-4932-8293-02A6820093D8}" type="presOf" srcId="{00CD10B4-EAA4-49C0-B428-FCDB9716BC0E}" destId="{80444383-BEC8-4121-B95F-1C61D6BB4A9F}" srcOrd="0" destOrd="0" presId="urn:microsoft.com/office/officeart/2005/8/layout/vList4"/>
    <dgm:cxn modelId="{9422051D-202D-450E-B071-2024317C8667}" type="presOf" srcId="{852F8597-7888-4830-8BB8-6999F6443032}" destId="{B78E3A8C-3137-40E6-B046-B756E0ADEEDF}" srcOrd="1" destOrd="2" presId="urn:microsoft.com/office/officeart/2005/8/layout/vList4"/>
    <dgm:cxn modelId="{164845A3-EF88-458B-BA0F-32EB9BF1599E}" type="presOf" srcId="{AF0E7D1C-D217-40E5-8C1D-D63AAAE970AA}" destId="{80444383-BEC8-4121-B95F-1C61D6BB4A9F}" srcOrd="0" destOrd="1" presId="urn:microsoft.com/office/officeart/2005/8/layout/vList4"/>
    <dgm:cxn modelId="{6956E43A-0FED-47BA-9CF7-1DE94090048D}" type="presOf" srcId="{7B64BD1C-A04E-4049-B5AD-7B665B4AB65D}" destId="{22F3A947-EF22-49B4-84C2-A7D2ADA00621}" srcOrd="1" destOrd="0" presId="urn:microsoft.com/office/officeart/2005/8/layout/vList4"/>
    <dgm:cxn modelId="{C739CE16-B036-4C8B-BF2A-AEF930947919}" srcId="{7B64BD1C-A04E-4049-B5AD-7B665B4AB65D}" destId="{1E6869B1-CD7F-47C1-AFB9-578F0EBD8BF6}" srcOrd="0" destOrd="0" parTransId="{AF2114BE-9E9C-4A43-8FEA-E10C6E55D0E1}" sibTransId="{987AD5ED-8EF4-430B-A1E2-7B73DC6C964D}"/>
    <dgm:cxn modelId="{E7E56D00-FECC-42B7-A6EB-DEB80435BC79}" type="presOf" srcId="{AF0E7D1C-D217-40E5-8C1D-D63AAAE970AA}" destId="{B78E3A8C-3137-40E6-B046-B756E0ADEEDF}" srcOrd="1" destOrd="1" presId="urn:microsoft.com/office/officeart/2005/8/layout/vList4"/>
    <dgm:cxn modelId="{57EDFCDF-7ACC-47A5-9556-D3895231AEBE}" type="presOf" srcId="{1E6869B1-CD7F-47C1-AFB9-578F0EBD8BF6}" destId="{22F3A947-EF22-49B4-84C2-A7D2ADA00621}" srcOrd="1" destOrd="1" presId="urn:microsoft.com/office/officeart/2005/8/layout/vList4"/>
    <dgm:cxn modelId="{7780D0E2-AFEE-49B7-AE7B-E0640A076758}" srcId="{E8264AB0-CB7F-4897-88D8-44EE510E9547}" destId="{7B64BD1C-A04E-4049-B5AD-7B665B4AB65D}" srcOrd="0" destOrd="0" parTransId="{B39B51F4-DF1E-4E30-90D6-B1CECAEF36D5}" sibTransId="{0D99E3C2-EA59-4C09-A50B-AD42735A5E5C}"/>
    <dgm:cxn modelId="{B6831E94-6907-4581-98BB-E121EAF8546C}" type="presOf" srcId="{42100B2F-4E53-408F-B73F-96CFA2AA1EE1}" destId="{95F0566F-CBDF-4503-850E-FCCA2166206A}" srcOrd="0" destOrd="2" presId="urn:microsoft.com/office/officeart/2005/8/layout/vList4"/>
    <dgm:cxn modelId="{8676C4F1-D9D7-45CA-A1F8-AD78EA7057A6}" type="presOf" srcId="{852F8597-7888-4830-8BB8-6999F6443032}" destId="{80444383-BEC8-4121-B95F-1C61D6BB4A9F}" srcOrd="0" destOrd="2" presId="urn:microsoft.com/office/officeart/2005/8/layout/vList4"/>
    <dgm:cxn modelId="{5A4DCA1A-0277-4598-A143-DE2B03054DDE}" type="presOf" srcId="{00CD10B4-EAA4-49C0-B428-FCDB9716BC0E}" destId="{B78E3A8C-3137-40E6-B046-B756E0ADEEDF}" srcOrd="1" destOrd="0" presId="urn:microsoft.com/office/officeart/2005/8/layout/vList4"/>
    <dgm:cxn modelId="{4CA62CEA-CDBA-4D75-B925-EAEE8D64E3AE}" type="presOf" srcId="{1E6869B1-CD7F-47C1-AFB9-578F0EBD8BF6}" destId="{95F0566F-CBDF-4503-850E-FCCA2166206A}" srcOrd="0" destOrd="1" presId="urn:microsoft.com/office/officeart/2005/8/layout/vList4"/>
    <dgm:cxn modelId="{410F0AD3-1365-4B43-85D3-9005845DC8DE}" type="presOf" srcId="{42100B2F-4E53-408F-B73F-96CFA2AA1EE1}" destId="{22F3A947-EF22-49B4-84C2-A7D2ADA00621}" srcOrd="1" destOrd="2" presId="urn:microsoft.com/office/officeart/2005/8/layout/vList4"/>
    <dgm:cxn modelId="{AA475C5D-18E9-4D25-BA02-4C9477762365}" srcId="{00CD10B4-EAA4-49C0-B428-FCDB9716BC0E}" destId="{852F8597-7888-4830-8BB8-6999F6443032}" srcOrd="1" destOrd="0" parTransId="{D4F3B9D6-0AEA-46A8-A9CE-B7767A592137}" sibTransId="{0C5BFFAC-C2AB-49DA-859C-8F09E6F45DC3}"/>
    <dgm:cxn modelId="{85D4529F-36BB-4815-831E-9B68F6BDDBF9}" srcId="{00CD10B4-EAA4-49C0-B428-FCDB9716BC0E}" destId="{AF0E7D1C-D217-40E5-8C1D-D63AAAE970AA}" srcOrd="0" destOrd="0" parTransId="{747E640F-8EF2-4397-866D-D26FC5A397E1}" sibTransId="{1C96C02A-95FD-43B6-BF67-234350D0CCA3}"/>
    <dgm:cxn modelId="{2A93D2FA-929E-4C56-94EA-90183638299C}" srcId="{7B64BD1C-A04E-4049-B5AD-7B665B4AB65D}" destId="{42100B2F-4E53-408F-B73F-96CFA2AA1EE1}" srcOrd="1" destOrd="0" parTransId="{A4B03800-8243-446B-8A37-1749884766A5}" sibTransId="{FC5B25E0-E947-476C-9B80-BCDE80D696DF}"/>
    <dgm:cxn modelId="{9A00E12E-7A77-46F2-A0AA-432106056F21}" srcId="{E8264AB0-CB7F-4897-88D8-44EE510E9547}" destId="{00CD10B4-EAA4-49C0-B428-FCDB9716BC0E}" srcOrd="1" destOrd="0" parTransId="{C585AABB-398D-4A9A-AA13-327C546676F6}" sibTransId="{A606F387-60C8-4CC9-8AA7-A7EE0929AFED}"/>
    <dgm:cxn modelId="{5D543A07-35B2-4023-A582-ACEA584D455B}" type="presOf" srcId="{E8264AB0-CB7F-4897-88D8-44EE510E9547}" destId="{7E35D938-EEB6-4125-8163-FFF7C8464B4E}" srcOrd="0" destOrd="0" presId="urn:microsoft.com/office/officeart/2005/8/layout/vList4"/>
    <dgm:cxn modelId="{2D44AFAA-D4FA-41E8-A7A4-ED6C21032B22}" type="presParOf" srcId="{7E35D938-EEB6-4125-8163-FFF7C8464B4E}" destId="{6782EB63-B454-4D58-AEC5-E087FBAF0ECC}" srcOrd="0" destOrd="0" presId="urn:microsoft.com/office/officeart/2005/8/layout/vList4"/>
    <dgm:cxn modelId="{BF90BA59-07B4-4E66-B8F2-C2CC4116CE75}" type="presParOf" srcId="{6782EB63-B454-4D58-AEC5-E087FBAF0ECC}" destId="{95F0566F-CBDF-4503-850E-FCCA2166206A}" srcOrd="0" destOrd="0" presId="urn:microsoft.com/office/officeart/2005/8/layout/vList4"/>
    <dgm:cxn modelId="{3489A57D-5272-40F9-ABB2-2F647611AFCE}" type="presParOf" srcId="{6782EB63-B454-4D58-AEC5-E087FBAF0ECC}" destId="{B59B331D-1C60-4DFD-BB8E-C75C97CB42DE}" srcOrd="1" destOrd="0" presId="urn:microsoft.com/office/officeart/2005/8/layout/vList4"/>
    <dgm:cxn modelId="{5D0E8EBF-DC22-4917-B816-5355D414AECF}" type="presParOf" srcId="{6782EB63-B454-4D58-AEC5-E087FBAF0ECC}" destId="{22F3A947-EF22-49B4-84C2-A7D2ADA00621}" srcOrd="2" destOrd="0" presId="urn:microsoft.com/office/officeart/2005/8/layout/vList4"/>
    <dgm:cxn modelId="{ECCFCCE9-A0D8-4062-B45C-DEB1C56A8162}" type="presParOf" srcId="{7E35D938-EEB6-4125-8163-FFF7C8464B4E}" destId="{3BA509E7-A099-469D-9657-C0CC80FEA258}" srcOrd="1" destOrd="0" presId="urn:microsoft.com/office/officeart/2005/8/layout/vList4"/>
    <dgm:cxn modelId="{7DEC6EB4-06FD-4810-A1C3-8C926D30B69B}" type="presParOf" srcId="{7E35D938-EEB6-4125-8163-FFF7C8464B4E}" destId="{27E696B9-679A-4D71-8655-14B2F22EE64A}" srcOrd="2" destOrd="0" presId="urn:microsoft.com/office/officeart/2005/8/layout/vList4"/>
    <dgm:cxn modelId="{550FF28A-D615-4423-AA42-DEE2B6CC9B43}" type="presParOf" srcId="{27E696B9-679A-4D71-8655-14B2F22EE64A}" destId="{80444383-BEC8-4121-B95F-1C61D6BB4A9F}" srcOrd="0" destOrd="0" presId="urn:microsoft.com/office/officeart/2005/8/layout/vList4"/>
    <dgm:cxn modelId="{D863F66D-50BF-4C17-93E2-A007571A5F10}" type="presParOf" srcId="{27E696B9-679A-4D71-8655-14B2F22EE64A}" destId="{C5F976AE-EF92-4681-9AFA-0A3729D77224}" srcOrd="1" destOrd="0" presId="urn:microsoft.com/office/officeart/2005/8/layout/vList4"/>
    <dgm:cxn modelId="{05EF8756-A08B-4E4F-80EA-2523C3B03A25}" type="presParOf" srcId="{27E696B9-679A-4D71-8655-14B2F22EE64A}" destId="{B78E3A8C-3137-40E6-B046-B756E0ADEE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 flipH="1">
            <a:off x="6643702" y="2214560"/>
            <a:ext cx="2500298" cy="2739745"/>
          </a:xfrm>
          <a:prstGeom prst="rect">
            <a:avLst/>
          </a:prstGeom>
          <a:noFill/>
        </p:spPr>
      </p:pic>
      <p:pic>
        <p:nvPicPr>
          <p:cNvPr id="12304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858016" y="0"/>
            <a:ext cx="2143107" cy="2892989"/>
          </a:xfrm>
          <a:prstGeom prst="rect">
            <a:avLst/>
          </a:prstGeom>
          <a:noFill/>
        </p:spPr>
      </p:pic>
      <p:pic>
        <p:nvPicPr>
          <p:cNvPr id="11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4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Рисунок 13" descr="6cp6xzg9i.jp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42844" y="71420"/>
            <a:ext cx="1785950" cy="3155178"/>
          </a:xfrm>
          <a:prstGeom prst="rect">
            <a:avLst/>
          </a:prstGeom>
        </p:spPr>
      </p:pic>
      <p:pic>
        <p:nvPicPr>
          <p:cNvPr id="12302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4282" y="2559165"/>
            <a:ext cx="2857520" cy="25843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42844" y="2643188"/>
            <a:ext cx="2613604" cy="23637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6cp6xzg9i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 flipH="1">
            <a:off x="7224640" y="1857370"/>
            <a:ext cx="1767079" cy="312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4131" r="5571" b="11199"/>
          <a:stretch>
            <a:fillRect/>
          </a:stretch>
        </p:blipFill>
        <p:spPr bwMode="auto">
          <a:xfrm flipH="1">
            <a:off x="214282" y="142858"/>
            <a:ext cx="2021172" cy="22396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142844" y="1857370"/>
            <a:ext cx="2230431" cy="30108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>
            <a:off x="71406" y="1142990"/>
            <a:ext cx="1785950" cy="1956985"/>
          </a:xfrm>
          <a:prstGeom prst="rect">
            <a:avLst/>
          </a:prstGeom>
          <a:noFill/>
        </p:spPr>
      </p:pic>
      <p:pic>
        <p:nvPicPr>
          <p:cNvPr id="6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3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6cp6xzg9i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285852" y="142858"/>
            <a:ext cx="1571636" cy="2776557"/>
          </a:xfrm>
          <a:prstGeom prst="rect">
            <a:avLst/>
          </a:prstGeom>
        </p:spPr>
      </p:pic>
      <p:pic>
        <p:nvPicPr>
          <p:cNvPr id="8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85720" y="2643188"/>
            <a:ext cx="2606636" cy="23574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13"/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9582"/>
            <a:ext cx="6320961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i="1" dirty="0" smtClean="0">
                <a:solidFill>
                  <a:srgbClr val="D60093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3600" i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ПРОФСТАНДАРТЫ</a:t>
            </a:r>
          </a:p>
          <a:p>
            <a:r>
              <a:rPr lang="ru-RU" sz="3600" i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 СФЕРЕ ФИЗИЧЕСКОЙ</a:t>
            </a:r>
          </a:p>
          <a:p>
            <a:r>
              <a:rPr lang="ru-RU" sz="3600" i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КУЛЬТУРЫ И СПОРТА </a:t>
            </a:r>
          </a:p>
          <a:p>
            <a:endParaRPr lang="ru-RU" sz="3600" i="1" dirty="0" smtClean="0">
              <a:solidFill>
                <a:srgbClr val="D60093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749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внедрения профессионального стандарта 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2520" y="753518"/>
            <a:ext cx="172819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1275606"/>
            <a:ext cx="172819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1782750"/>
            <a:ext cx="172819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3306" y="2335250"/>
            <a:ext cx="172819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070798"/>
            <a:ext cx="172819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4069618"/>
            <a:ext cx="1728192" cy="3516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815916" y="775021"/>
            <a:ext cx="648072" cy="3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31940" y="1288215"/>
            <a:ext cx="648072" cy="3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15916" y="1782750"/>
            <a:ext cx="648072" cy="3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91880" y="2369867"/>
            <a:ext cx="648072" cy="3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894298" y="3078609"/>
            <a:ext cx="648072" cy="3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94298" y="4069618"/>
            <a:ext cx="648072" cy="3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13920" y="725783"/>
            <a:ext cx="4032448" cy="424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Утверждение состава рабочей группы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230431"/>
            <a:ext cx="3585494" cy="424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Сбор и анализ информации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13920" y="1771799"/>
            <a:ext cx="4032448" cy="424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Сверка трудовых </a:t>
            </a:r>
            <a:r>
              <a:rPr lang="ru-RU" b="1" dirty="0"/>
              <a:t>функций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11568" y="2298855"/>
            <a:ext cx="4326416" cy="424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Сверка наименований должностей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07140" y="2817815"/>
            <a:ext cx="4767396" cy="866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Анализ соответствия квалификации работника базовым требованиям профессионального стандарта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07140" y="3795886"/>
            <a:ext cx="4767396" cy="89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Планирование работы </a:t>
            </a:r>
            <a:r>
              <a:rPr lang="ru-RU" b="1" dirty="0" smtClean="0"/>
              <a:t>(направление на повышение квалификации или переподготовку)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749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квалификации в 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профстандарте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059582"/>
            <a:ext cx="12241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</a:t>
            </a:r>
            <a:r>
              <a:rPr lang="ru-RU" dirty="0" err="1" smtClean="0"/>
              <a:t>ур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9313" y="1049710"/>
            <a:ext cx="12241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2 - 3 </a:t>
            </a:r>
            <a:r>
              <a:rPr lang="ru-RU" dirty="0" err="1" smtClean="0">
                <a:solidFill>
                  <a:schemeClr val="dk1"/>
                </a:solidFill>
              </a:rPr>
              <a:t>ур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3170" y="1059582"/>
            <a:ext cx="12241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4 - 5 </a:t>
            </a:r>
            <a:r>
              <a:rPr lang="ru-RU" dirty="0" err="1" smtClean="0">
                <a:solidFill>
                  <a:schemeClr val="dk1"/>
                </a:solidFill>
              </a:rPr>
              <a:t>ур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8636" y="1048296"/>
            <a:ext cx="12241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6 </a:t>
            </a:r>
            <a:r>
              <a:rPr lang="ru-RU" dirty="0" err="1" smtClean="0">
                <a:solidFill>
                  <a:schemeClr val="dk1"/>
                </a:solidFill>
              </a:rPr>
              <a:t>ур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64102" y="1059582"/>
            <a:ext cx="12241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7 </a:t>
            </a:r>
            <a:r>
              <a:rPr lang="ru-RU" dirty="0" err="1" smtClean="0">
                <a:solidFill>
                  <a:schemeClr val="dk1"/>
                </a:solidFill>
              </a:rPr>
              <a:t>ур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9568" y="1059582"/>
            <a:ext cx="12241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8 – 9 </a:t>
            </a:r>
            <a:r>
              <a:rPr lang="ru-RU" dirty="0" err="1" smtClean="0">
                <a:solidFill>
                  <a:schemeClr val="dk1"/>
                </a:solidFill>
              </a:rPr>
              <a:t>ур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9592" y="156363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279353" y="156363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653210" y="156363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38676" y="156363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424142" y="156363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809608" y="156363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2355726"/>
            <a:ext cx="122413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Выполнение </a:t>
            </a:r>
            <a:r>
              <a:rPr lang="ru-RU" b="1" dirty="0"/>
              <a:t>стандартных </a:t>
            </a:r>
            <a:r>
              <a:rPr lang="ru-RU" b="1" dirty="0" smtClean="0"/>
              <a:t>заданий (инструктаж)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19313" y="2355726"/>
            <a:ext cx="122413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Выполнение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b="1" dirty="0"/>
              <a:t>типовых задач (начальное профессиональное образование)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93170" y="2355726"/>
            <a:ext cx="122413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Руководство небольшой группой сотрудников (среднее профессиональное образование)</a:t>
            </a:r>
            <a:endParaRPr lang="ru-RU" sz="1600" b="1" dirty="0">
              <a:solidFill>
                <a:schemeClr val="dk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8636" y="2355726"/>
            <a:ext cx="122413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Самостоятельная работа (</a:t>
            </a:r>
            <a:r>
              <a:rPr lang="ru-RU" sz="1600" b="1" dirty="0" err="1" smtClean="0"/>
              <a:t>бакалавриат</a:t>
            </a:r>
            <a:r>
              <a:rPr lang="ru-RU" sz="1600" b="1" dirty="0" smtClean="0"/>
              <a:t> </a:t>
            </a:r>
            <a:r>
              <a:rPr lang="ru-RU" sz="1600" b="1" dirty="0"/>
              <a:t>или </a:t>
            </a:r>
            <a:r>
              <a:rPr lang="ru-RU" sz="1600" b="1" dirty="0" smtClean="0"/>
              <a:t>среднее специальное образование)</a:t>
            </a:r>
            <a:endParaRPr lang="ru-RU" sz="16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64102" y="2349872"/>
            <a:ext cx="122413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dk1"/>
                </a:solidFill>
              </a:rPr>
              <a:t>Руководство крупными организациями (</a:t>
            </a:r>
            <a:r>
              <a:rPr lang="ru-RU" sz="1600" b="1" dirty="0" err="1" smtClean="0"/>
              <a:t>специалитет</a:t>
            </a:r>
            <a:r>
              <a:rPr lang="ru-RU" sz="1600" b="1" dirty="0" smtClean="0"/>
              <a:t> </a:t>
            </a:r>
            <a:r>
              <a:rPr lang="ru-RU" sz="1600" b="1" dirty="0"/>
              <a:t>или </a:t>
            </a:r>
            <a:r>
              <a:rPr lang="ru-RU" sz="1600" b="1" dirty="0" smtClean="0"/>
              <a:t>магистратура)</a:t>
            </a:r>
            <a:endParaRPr lang="ru-RU" sz="1600" b="1" dirty="0">
              <a:solidFill>
                <a:schemeClr val="dk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49568" y="2350926"/>
            <a:ext cx="1224136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</a:rPr>
              <a:t>Руководство крупными корпорациями, госсектор (</a:t>
            </a:r>
            <a:r>
              <a:rPr lang="ru-RU" sz="1400" b="1" dirty="0" smtClean="0"/>
              <a:t>магистратура/</a:t>
            </a:r>
            <a:r>
              <a:rPr lang="ru-RU" sz="1400" b="1" dirty="0" err="1" smtClean="0"/>
              <a:t>специалитет+аспирантура</a:t>
            </a:r>
            <a:r>
              <a:rPr lang="ru-RU" sz="1400" b="1" dirty="0" smtClean="0"/>
              <a:t>)</a:t>
            </a:r>
            <a:endParaRPr lang="ru-RU"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958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тренер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старший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тренер;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тренер-преподаватель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старший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тренер-преподаватель;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тренер-консультант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тренер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спортивной сборной команды субъекта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(по ВС, СД);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старший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 спортивной сборной команды субъекта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(по ВС, СД);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старший тренер по резерву спортивной сборной команды субъекта РФ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ВС, СД);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главный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 спортивной сборной команды субъекта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(по ВС, СД);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тренер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спортивной сборной команды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ВС, СД);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старший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 спортивной сборной команды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ВС, СД);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старший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 по резерву спортивной сборной команды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ВС, СД);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главный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 спортивной сборной команды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ВС, СД);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государственный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тренер (по ВС,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СД).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749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Наименование должностей </a:t>
            </a:r>
            <a:b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профессиональном стандарте «Тренер» 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57499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ctr">
              <a:spcBef>
                <a:spcPct val="0"/>
              </a:spcBef>
              <a:buClr>
                <a:srgbClr val="C00000"/>
              </a:buClr>
            </a:pP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квалификационный уровень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749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ПС «Тренер»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635646"/>
            <a:ext cx="158417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5614" y="2360372"/>
            <a:ext cx="1584176" cy="710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9632" y="3291830"/>
            <a:ext cx="1584176" cy="9359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01218" y="1639094"/>
            <a:ext cx="158417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Тренер-преподаватель, ст. тренер-преподаватель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1218" y="2360372"/>
            <a:ext cx="1584176" cy="7065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Тренер-преподаватель, ст.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тренер-преподаватель, тренер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1218" y="3291706"/>
            <a:ext cx="158417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Тренер-преподаватель, ст. тренер-преподаватель,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тренер, ст. тренер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41540" y="1635522"/>
            <a:ext cx="158417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ФК/ СПО+ПП ФК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14753" y="1635522"/>
            <a:ext cx="1705098" cy="15122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опыта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12421" y="3291706"/>
            <a:ext cx="170976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КМС (по ВС) по рекомендации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08888" y="1635522"/>
            <a:ext cx="1440160" cy="15122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запрета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ПД, МО + ПК (дети 4-6 лет)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8888" y="3291706"/>
            <a:ext cx="144016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запрета на ПД, МО</a:t>
            </a:r>
          </a:p>
        </p:txBody>
      </p:sp>
    </p:spTree>
    <p:extLst>
      <p:ext uri="{BB962C8B-B14F-4D97-AF65-F5344CB8AC3E}">
        <p14:creationId xmlns:p14="http://schemas.microsoft.com/office/powerpoint/2010/main" val="17910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внутренних локальных нормативных актов при внедрении профессиональных стандартов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7560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Штатное расписание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Положение об оплате труда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Должностные инструкции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Положение о порядке проведения аттестации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Правила внутреннего трудового распорядка 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Трудовой договор </a:t>
            </a:r>
          </a:p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Другие ЛНА при наличии в них должностей и их прав и обязанностей.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ПС: Контролёр-распорядитель</a:t>
            </a:r>
            <a:endParaRPr lang="ru-RU" sz="16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(утверждён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Приказом Минтруда № 357н от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13.04.2017)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71550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algn="ctr">
              <a:spcBef>
                <a:spcPct val="0"/>
              </a:spcBef>
              <a:buClr>
                <a:srgbClr val="C00000"/>
              </a:buClr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Федеральным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23.07.2013 N 192-ФЗ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отдельные законодательные акты Российской Федерации в связи с обеспечением общественного порядка и общественной безопасности при проведении официальных спортивных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соревнований»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практику было введено новое понятие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"контролёр-распорядитель"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Контролёрам-распорядителям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весьма широкие полномочия: от осуществления совместно с сотрудником ОВД (полиции) личного досмотра граждан и осмотра находящихся при них вещей до пресечения неправомерных действий зрителей и др. (ч. 3 ст. 20.2 Закона N 329-ФЗ). Поэтому от качества подготовки и эффективности деятельности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контролёров-распорядителей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будут зависеть порядок и уровень безопасности на спортивном мероприятии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ПС: Контролёр-распорядитель</a:t>
            </a:r>
            <a:endParaRPr lang="ru-RU" sz="16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(утверждён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Приказом Минтруда № 357н от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13.04.2017)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757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>
              <a:spcBef>
                <a:spcPct val="0"/>
              </a:spcBef>
              <a:buClr>
                <a:srgbClr val="C00000"/>
              </a:buCl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2880325" y="1686856"/>
            <a:ext cx="4739675" cy="110091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3" y="1075736"/>
            <a:ext cx="1316850" cy="12960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9672" y="972079"/>
            <a:ext cx="6823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КВАЛИФИКАЦИОННЫЙ УРОВЕНЬ</a:t>
            </a:r>
          </a:p>
          <a:p>
            <a:pPr algn="ctr"/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rgbClr val="0070C0"/>
              </a:solidFill>
            </a:endParaRPr>
          </a:p>
          <a:p>
            <a:pPr algn="ctr"/>
            <a:endParaRPr lang="ru-RU" sz="2400" b="1" u="sng" dirty="0">
              <a:solidFill>
                <a:srgbClr val="0070C0"/>
              </a:solidFill>
            </a:endParaRPr>
          </a:p>
          <a:p>
            <a:pPr algn="ctr"/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017675" y="1402626"/>
            <a:ext cx="396557" cy="52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90121" y="1406732"/>
            <a:ext cx="396557" cy="52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68443" y="1973200"/>
            <a:ext cx="3095023" cy="81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КОНТРОЛЁР-РАСПОРЯДИТЕЛЬ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28335" y="1973200"/>
            <a:ext cx="3920130" cy="81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КОНТРОЛЁР-РАСПОРЯДИТЕЛЬ ПО ГОСТЕВОМУ ОБСЛУЖИВАНИЮ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787775"/>
            <a:ext cx="6823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КВАЛИФИКАЦИОННЫЙ УРОВЕНЬ</a:t>
            </a:r>
          </a:p>
          <a:p>
            <a:pPr algn="ctr"/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rgbClr val="0070C0"/>
              </a:solidFill>
            </a:endParaRPr>
          </a:p>
          <a:p>
            <a:pPr algn="ctr"/>
            <a:endParaRPr lang="ru-RU" sz="2400" b="1" u="sng" dirty="0">
              <a:solidFill>
                <a:srgbClr val="0070C0"/>
              </a:solidFill>
            </a:endParaRPr>
          </a:p>
          <a:p>
            <a:pPr algn="ctr"/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017674" y="3223537"/>
            <a:ext cx="396557" cy="52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590121" y="3223537"/>
            <a:ext cx="396557" cy="52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79853" y="3799805"/>
            <a:ext cx="3083613" cy="94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КОНТРОЛЁР-РАСПОРЯДИТЕЛЬ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25924" y="3799805"/>
            <a:ext cx="3922541" cy="94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КОНТРОЛЁР-РАСПОРЯДИТЕЛЬ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749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работодателя, не применяющего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профстандарты</a:t>
            </a:r>
            <a:endParaRPr lang="ru-RU" sz="2400" b="1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3159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налагаются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работодателей,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в штате профессии, применение к которым ПС является обязательным.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44317"/>
              </p:ext>
            </p:extLst>
          </p:nvPr>
        </p:nvGraphicFramePr>
        <p:xfrm>
          <a:off x="395536" y="1998787"/>
          <a:ext cx="8280920" cy="2299944"/>
        </p:xfrm>
        <a:graphic>
          <a:graphicData uri="http://schemas.openxmlformats.org/drawingml/2006/table">
            <a:tbl>
              <a:tblPr/>
              <a:tblGrid>
                <a:gridCol w="3456384"/>
                <a:gridCol w="4824536"/>
              </a:tblGrid>
              <a:tr h="28374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Ответственное лицо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санкции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11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тысяч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6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до 70 тысяч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9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 организации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82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до 20 тысяч рублей/Дисквалификация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6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9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</a:p>
                  </a:txBody>
                  <a:tcPr marL="59100" marR="59100" marT="35460" marB="35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2604" y="4274169"/>
            <a:ext cx="8619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применения стандартов признается административным правонарушением по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4 или 5 ст. 5.27 КоАП.</a:t>
            </a:r>
          </a:p>
        </p:txBody>
      </p:sp>
    </p:spTree>
    <p:extLst>
      <p:ext uri="{BB962C8B-B14F-4D97-AF65-F5344CB8AC3E}">
        <p14:creationId xmlns:p14="http://schemas.microsoft.com/office/powerpoint/2010/main" val="14468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5686"/>
            <a:ext cx="864096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0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7494"/>
            <a:ext cx="864096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altLang="ru-RU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alt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нормативная база</a:t>
            </a: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43558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 Президента Российской Федерации от 7 мая 2012 года N 597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по реализации государственной социальной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политики»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03.12.2012г. № 236-ФЗ «О внесении изменений в Трудовой Кодекс Российской Федерации и статью 1 Федерального закона «О техническом регулировании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«Об образовании в Российской Федерации» от 29 декабря 2012 г. N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02.05.2015 г. N 122-ФЗ «О внесении изменений в Трудовой кодекс Российской Федерации и статьи 11 и 73 Федерального закона «Об образовании в РФ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Распоряжение Правительства Российской Федерации от 31 марта 2014 г. № 487-р. Комплексный план мероприятий по разработке профессиональных стандартов, их независимой профессионально-общественной экспертизе и применению на 2014 - 2016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7524" y="200944"/>
            <a:ext cx="864096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altLang="ru-RU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alt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нормативная база</a:t>
            </a: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9962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Постановление Правительства Российской Федерации от 22 января 2013 г. № 23 «О Правилах разработки, утверждения и применения профессиональных стандартов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Постановление Правительства Российской Федерации от 23 сентября 2014 г. № 970 «О внесении изменений в Правила разработки, утверждения и применения профессиональных стандартов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Макет профессионального стандарта, утверждённый приказом Министерства труда и социальной защиты Российской Федерации от 29 сентября 2014 г. №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655н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Концепция долгосрочного социально-экономического развития Российской Федерации до 2020 года, утв. распоряжением Правительства Российской Федерации от 17 ноября 2008 г. N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1662-р</a:t>
            </a:r>
          </a:p>
          <a:p>
            <a:endParaRPr lang="ru-RU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Письмо Министерства спорта РФ от 13 ноября 2014 г. N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ВМ-04-07/6998</a:t>
            </a:r>
          </a:p>
          <a:p>
            <a:endParaRPr lang="ru-RU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с </a:t>
            </a:r>
            <a:r>
              <a:rPr lang="ru-RU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госучастием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постановлением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27.06.2016 № 584 установлен конечный срок для реализации таких мероприятий –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01.01.2020 года.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958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характеристика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необходимой работнику для осуществления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определённого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профессиональной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Квалификация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знаний, </a:t>
            </a:r>
            <a:endParaRPr lang="ru-RU" alt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умений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навыков и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         </a:t>
            </a:r>
          </a:p>
          <a:p>
            <a:pPr algn="just"/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работника.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040" y="339502"/>
            <a:ext cx="864096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alt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– профессиональный стандарт?</a:t>
            </a: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8"/>
            <a:ext cx="864096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профессионального стандарта для участников спортивных отношений: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275606"/>
            <a:ext cx="237626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775248" y="2661466"/>
            <a:ext cx="648072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275606"/>
            <a:ext cx="40324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профессионального роста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504306"/>
            <a:ext cx="237626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Работодателю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775248" y="1432766"/>
            <a:ext cx="648072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8776" y="2504306"/>
            <a:ext cx="40324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труда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742" y="3707354"/>
            <a:ext cx="2376264" cy="1152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деятельности в сфере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8730" y="3707354"/>
            <a:ext cx="4032448" cy="1152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спортивные результаты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75248" y="4152545"/>
            <a:ext cx="648072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1187624" y="1995686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5288930" y="1961964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1145990" y="3291830"/>
            <a:ext cx="504056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5252926" y="3291830"/>
            <a:ext cx="504056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15117051"/>
              </p:ext>
            </p:extLst>
          </p:nvPr>
        </p:nvGraphicFramePr>
        <p:xfrm>
          <a:off x="1475656" y="843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172" y="267494"/>
            <a:ext cx="87129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УТВЕРЖДЁННЫЕ ПРОФСАНДАРТЫ</a:t>
            </a:r>
            <a:endParaRPr lang="ru-RU" sz="3600" b="1" u="sng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8914018"/>
              </p:ext>
            </p:extLst>
          </p:nvPr>
        </p:nvGraphicFramePr>
        <p:xfrm>
          <a:off x="1475656" y="843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172" y="267494"/>
            <a:ext cx="87129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УТВЕРЖДЁННЫЕ ПРОФСАНДАРТЫ</a:t>
            </a:r>
            <a:endParaRPr lang="ru-RU" sz="3600" b="1" u="sng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4901123"/>
              </p:ext>
            </p:extLst>
          </p:nvPr>
        </p:nvGraphicFramePr>
        <p:xfrm>
          <a:off x="1475656" y="843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172" y="267494"/>
            <a:ext cx="87129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УТВЕРЖДЁННЫЕ ПРОФСАНДАРТЫ</a:t>
            </a:r>
            <a:endParaRPr lang="ru-RU" sz="3600" b="1" u="sng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2833109"/>
              </p:ext>
            </p:extLst>
          </p:nvPr>
        </p:nvGraphicFramePr>
        <p:xfrm>
          <a:off x="1475656" y="1131590"/>
          <a:ext cx="6096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172" y="267494"/>
            <a:ext cx="87129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УТВЕРЖДЁННЫЕ ПРОФСАНДАРТЫ</a:t>
            </a:r>
            <a:endParaRPr lang="ru-RU" sz="3600" b="1" u="sng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709</Words>
  <Application>Microsoft Office PowerPoint</Application>
  <PresentationFormat>Экран (16:9)</PresentationFormat>
  <Paragraphs>182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Ольга</cp:lastModifiedBy>
  <cp:revision>103</cp:revision>
  <cp:lastPrinted>2017-08-25T07:33:56Z</cp:lastPrinted>
  <dcterms:created xsi:type="dcterms:W3CDTF">2016-06-02T08:30:46Z</dcterms:created>
  <dcterms:modified xsi:type="dcterms:W3CDTF">2017-10-26T06:33:37Z</dcterms:modified>
</cp:coreProperties>
</file>